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345" r:id="rId2"/>
    <p:sldId id="371" r:id="rId3"/>
    <p:sldId id="378" r:id="rId4"/>
    <p:sldId id="392" r:id="rId5"/>
    <p:sldId id="413" r:id="rId6"/>
    <p:sldId id="414" r:id="rId7"/>
    <p:sldId id="415" r:id="rId8"/>
    <p:sldId id="409" r:id="rId9"/>
    <p:sldId id="411" r:id="rId10"/>
    <p:sldId id="419" r:id="rId11"/>
    <p:sldId id="417" r:id="rId12"/>
    <p:sldId id="418" r:id="rId13"/>
    <p:sldId id="412" r:id="rId14"/>
    <p:sldId id="386" r:id="rId15"/>
    <p:sldId id="398" r:id="rId16"/>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pos="7679" userDrawn="1">
          <p15:clr>
            <a:srgbClr val="A4A3A4"/>
          </p15:clr>
        </p15:guide>
        <p15:guide id="3" userDrawn="1">
          <p15:clr>
            <a:srgbClr val="A4A3A4"/>
          </p15:clr>
        </p15:guide>
        <p15:guide id="4" pos="7680" userDrawn="1">
          <p15:clr>
            <a:srgbClr val="A4A3A4"/>
          </p15:clr>
        </p15:guide>
        <p15:guide id="5" pos="7083" userDrawn="1">
          <p15:clr>
            <a:srgbClr val="A4A3A4"/>
          </p15:clr>
        </p15:guide>
        <p15:guide id="6" pos="5745" userDrawn="1">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ulthard, Sue" initials="CS"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3873A"/>
    <a:srgbClr val="BBBBBB"/>
    <a:srgbClr val="000000"/>
    <a:srgbClr val="505759"/>
    <a:srgbClr val="005A70"/>
    <a:srgbClr val="003057"/>
    <a:srgbClr val="504D49"/>
    <a:srgbClr val="D3D5D6"/>
    <a:srgbClr val="D2DB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26" autoAdjust="0"/>
    <p:restoredTop sz="94434" autoAdjust="0"/>
  </p:normalViewPr>
  <p:slideViewPr>
    <p:cSldViewPr snapToGrid="0" showGuides="1">
      <p:cViewPr varScale="1">
        <p:scale>
          <a:sx n="57" d="100"/>
          <a:sy n="57" d="100"/>
        </p:scale>
        <p:origin x="78" y="318"/>
      </p:cViewPr>
      <p:guideLst>
        <p:guide orient="horz"/>
        <p:guide pos="7679"/>
        <p:guide/>
        <p:guide pos="7680"/>
        <p:guide pos="7083"/>
        <p:guide pos="5745"/>
      </p:guideLst>
    </p:cSldViewPr>
  </p:slideViewPr>
  <p:outlineViewPr>
    <p:cViewPr>
      <p:scale>
        <a:sx n="33" d="100"/>
        <a:sy n="33" d="100"/>
      </p:scale>
      <p:origin x="0" y="-1302"/>
    </p:cViewPr>
  </p:outlin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98" d="100"/>
          <a:sy n="98" d="100"/>
        </p:scale>
        <p:origin x="-702" y="-90"/>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06D849B4-7105-4D08-83A9-6BD2E46E6567}" type="datetimeFigureOut">
              <a:rPr lang="en-US" smtClean="0"/>
              <a:t>10/13/2017</a:t>
            </a:fld>
            <a:endParaRPr lang="en-US"/>
          </a:p>
        </p:txBody>
      </p:sp>
      <p:sp>
        <p:nvSpPr>
          <p:cNvPr id="4" name="Footer Placeholder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469D0C52-4298-4CB9-8093-C292010200FF}" type="slidenum">
              <a:rPr lang="en-US" smtClean="0"/>
              <a:t>‹#›</a:t>
            </a:fld>
            <a:endParaRPr lang="en-US"/>
          </a:p>
        </p:txBody>
      </p:sp>
    </p:spTree>
    <p:extLst>
      <p:ext uri="{BB962C8B-B14F-4D97-AF65-F5344CB8AC3E}">
        <p14:creationId xmlns:p14="http://schemas.microsoft.com/office/powerpoint/2010/main" val="10956864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9375" y="739775"/>
            <a:ext cx="6577013" cy="3700463"/>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1104697" y="4686499"/>
            <a:ext cx="4526370" cy="443984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5"/>
          </p:nvPr>
        </p:nvSpPr>
        <p:spPr>
          <a:xfrm>
            <a:off x="5915524" y="9372997"/>
            <a:ext cx="820239" cy="493316"/>
          </a:xfrm>
          <a:prstGeom prst="rect">
            <a:avLst/>
          </a:prstGeom>
        </p:spPr>
        <p:txBody>
          <a:bodyPr vert="horz" lIns="91440" tIns="45720" rIns="91440" bIns="45720" rtlCol="0" anchor="b"/>
          <a:lstStyle>
            <a:lvl1pPr algn="r">
              <a:defRPr sz="1200">
                <a:latin typeface="Arial" panose="020B0604020202020204" pitchFamily="34" charset="0"/>
                <a:cs typeface="Arial" panose="020B0604020202020204" pitchFamily="34" charset="0"/>
              </a:defRPr>
            </a:lvl1pPr>
          </a:lstStyle>
          <a:p>
            <a:fld id="{49DD4D23-C98A-435E-AE88-9061F8349B02}" type="slidenum">
              <a:rPr lang="en-GB" smtClean="0"/>
              <a:pPr/>
              <a:t>‹#›</a:t>
            </a:fld>
            <a:endParaRPr lang="en-GB" dirty="0"/>
          </a:p>
        </p:txBody>
      </p:sp>
    </p:spTree>
    <p:extLst>
      <p:ext uri="{BB962C8B-B14F-4D97-AF65-F5344CB8AC3E}">
        <p14:creationId xmlns:p14="http://schemas.microsoft.com/office/powerpoint/2010/main" val="610033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DD4D23-C98A-435E-AE88-9061F8349B02}" type="slidenum">
              <a:rPr lang="en-GB" smtClean="0"/>
              <a:pPr/>
              <a:t>1</a:t>
            </a:fld>
            <a:endParaRPr lang="en-GB" dirty="0"/>
          </a:p>
        </p:txBody>
      </p:sp>
    </p:spTree>
    <p:extLst>
      <p:ext uri="{BB962C8B-B14F-4D97-AF65-F5344CB8AC3E}">
        <p14:creationId xmlns:p14="http://schemas.microsoft.com/office/powerpoint/2010/main" val="4077452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DD4D23-C98A-435E-AE88-9061F8349B02}" type="slidenum">
              <a:rPr lang="en-GB" smtClean="0"/>
              <a:pPr/>
              <a:t>2</a:t>
            </a:fld>
            <a:endParaRPr lang="en-GB" dirty="0"/>
          </a:p>
        </p:txBody>
      </p:sp>
    </p:spTree>
    <p:extLst>
      <p:ext uri="{BB962C8B-B14F-4D97-AF65-F5344CB8AC3E}">
        <p14:creationId xmlns:p14="http://schemas.microsoft.com/office/powerpoint/2010/main" val="1576086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Q3 – go straight in to the response, don’t repeat the question. </a:t>
            </a:r>
          </a:p>
          <a:p>
            <a:r>
              <a:rPr lang="en-GB" dirty="0" smtClean="0"/>
              <a:t>Make sure you make one Language point,</a:t>
            </a:r>
            <a:r>
              <a:rPr lang="en-GB" baseline="0" dirty="0" smtClean="0"/>
              <a:t> one Structure point and one other point.</a:t>
            </a:r>
          </a:p>
          <a:p>
            <a:endParaRPr lang="en-GB" baseline="0" dirty="0" smtClean="0"/>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4</a:t>
            </a:fld>
            <a:endParaRPr lang="en-GB" dirty="0"/>
          </a:p>
        </p:txBody>
      </p:sp>
    </p:spTree>
    <p:extLst>
      <p:ext uri="{BB962C8B-B14F-4D97-AF65-F5344CB8AC3E}">
        <p14:creationId xmlns:p14="http://schemas.microsoft.com/office/powerpoint/2010/main" val="18647827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Title Slide Option1">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3833" y="409958"/>
            <a:ext cx="1147212" cy="810530"/>
          </a:xfrm>
          <a:prstGeom prst="rect">
            <a:avLst/>
          </a:prstGeom>
        </p:spPr>
      </p:pic>
      <p:sp>
        <p:nvSpPr>
          <p:cNvPr id="2" name="Title 1"/>
          <p:cNvSpPr>
            <a:spLocks noGrp="1"/>
          </p:cNvSpPr>
          <p:nvPr>
            <p:ph type="ctrTitle"/>
          </p:nvPr>
        </p:nvSpPr>
        <p:spPr>
          <a:xfrm>
            <a:off x="630353" y="1680064"/>
            <a:ext cx="4910667" cy="2244236"/>
          </a:xfrm>
        </p:spPr>
        <p:txBody>
          <a:bodyPr anchor="t" anchorCtr="0"/>
          <a:lstStyle>
            <a:lvl1pPr algn="l">
              <a:lnSpc>
                <a:spcPts val="4200"/>
              </a:lnSpc>
              <a:defRPr sz="3800" spc="20" baseline="0">
                <a:solidFill>
                  <a:schemeClr val="bg1"/>
                </a:solidFill>
                <a:latin typeface="+mj-lt"/>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630353" y="4057650"/>
            <a:ext cx="4529667" cy="1466850"/>
          </a:xfrm>
        </p:spPr>
        <p:txBody>
          <a:bodyPr/>
          <a:lstStyle>
            <a:lvl1pPr marL="0" indent="0" algn="l">
              <a:lnSpc>
                <a:spcPts val="2400"/>
              </a:lnSpc>
              <a:spcAft>
                <a:spcPts val="0"/>
              </a:spcAft>
              <a:buNone/>
              <a:defRPr sz="1800" b="0" i="0">
                <a:solidFill>
                  <a:srgbClr val="FFFFFF"/>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14" name="Text Placeholder 13"/>
          <p:cNvSpPr>
            <a:spLocks noGrp="1"/>
          </p:cNvSpPr>
          <p:nvPr>
            <p:ph type="body" sz="quarter" idx="10"/>
          </p:nvPr>
        </p:nvSpPr>
        <p:spPr>
          <a:xfrm>
            <a:off x="630353" y="6265863"/>
            <a:ext cx="5283200" cy="285750"/>
          </a:xfrm>
        </p:spPr>
        <p:txBody>
          <a:bodyPr/>
          <a:lstStyle>
            <a:lvl1pPr>
              <a:lnSpc>
                <a:spcPts val="2200"/>
              </a:lnSpc>
              <a:spcAft>
                <a:spcPts val="0"/>
              </a:spcAft>
              <a:defRPr sz="1800" b="0" i="0">
                <a:solidFill>
                  <a:srgbClr val="FFFFFF"/>
                </a:solidFill>
                <a:latin typeface="+mn-lt"/>
              </a:defRPr>
            </a:lvl1pPr>
          </a:lstStyle>
          <a:p>
            <a:pPr lvl="0"/>
            <a:r>
              <a:rPr lang="en-US" smtClean="0"/>
              <a:t>Click to edit Master text styles</a:t>
            </a:r>
            <a:endParaRPr lang="en-US"/>
          </a:p>
        </p:txBody>
      </p:sp>
      <p:sp>
        <p:nvSpPr>
          <p:cNvPr id="9" name="Picture Placeholder 6"/>
          <p:cNvSpPr>
            <a:spLocks noGrp="1"/>
          </p:cNvSpPr>
          <p:nvPr>
            <p:ph type="pic" sz="quarter" idx="12" hasCustomPrompt="1"/>
          </p:nvPr>
        </p:nvSpPr>
        <p:spPr>
          <a:xfrm>
            <a:off x="6108699" y="0"/>
            <a:ext cx="6083300" cy="6858000"/>
          </a:xfrm>
          <a:solidFill>
            <a:srgbClr val="BBBBBB"/>
          </a:solidFill>
        </p:spPr>
        <p:txBody>
          <a:bodyPr tIns="2592000"/>
          <a:lstStyle>
            <a:lvl1pPr algn="ctr">
              <a:defRPr sz="1100"/>
            </a:lvl1pPr>
          </a:lstStyle>
          <a:p>
            <a:r>
              <a:rPr lang="en-GB" smtClean="0"/>
              <a:t>Insert photographic image</a:t>
            </a:r>
            <a:endParaRPr lang="en-US" dirty="0"/>
          </a:p>
        </p:txBody>
      </p:sp>
      <p:sp>
        <p:nvSpPr>
          <p:cNvPr id="8" name="Slide Number Placeholder 5"/>
          <p:cNvSpPr>
            <a:spLocks noGrp="1"/>
          </p:cNvSpPr>
          <p:nvPr>
            <p:ph type="sldNum" sz="quarter" idx="4"/>
          </p:nvPr>
        </p:nvSpPr>
        <p:spPr>
          <a:xfrm>
            <a:off x="11386109" y="6515931"/>
            <a:ext cx="166321" cy="110332"/>
          </a:xfrm>
          <a:prstGeom prst="rect">
            <a:avLst/>
          </a:prstGeom>
        </p:spPr>
        <p:txBody>
          <a:bodyPr vert="horz" lIns="0" tIns="0" rIns="0" bIns="0" rtlCol="0" anchor="ctr" anchorCtr="0"/>
          <a:lstStyle>
            <a:lvl1pPr algn="l">
              <a:defRPr sz="800" b="1">
                <a:solidFill>
                  <a:schemeClr val="bg2"/>
                </a:solidFill>
                <a:latin typeface="+mn-lt"/>
                <a:ea typeface="Lato Light" panose="020F0502020204030203" pitchFamily="34" charset="0"/>
                <a:cs typeface="Lato Light" panose="020F0502020204030203" pitchFamily="34" charset="0"/>
              </a:defRPr>
            </a:lvl1pPr>
          </a:lstStyle>
          <a:p>
            <a:fld id="{DDBE135E-2566-4748-853C-8A3B78F0FB00}" type="slidenum">
              <a:rPr lang="en-GB" smtClean="0"/>
              <a:pPr/>
              <a:t>‹#›</a:t>
            </a:fld>
            <a:endParaRPr lang="en-GB" dirty="0"/>
          </a:p>
        </p:txBody>
      </p:sp>
      <p:cxnSp>
        <p:nvCxnSpPr>
          <p:cNvPr id="11" name="Straight Connector 10"/>
          <p:cNvCxnSpPr/>
          <p:nvPr userDrawn="1"/>
        </p:nvCxnSpPr>
        <p:spPr>
          <a:xfrm>
            <a:off x="11342478" y="6520020"/>
            <a:ext cx="0" cy="8640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Footer Placeholder 3"/>
          <p:cNvSpPr>
            <a:spLocks noGrp="1"/>
          </p:cNvSpPr>
          <p:nvPr>
            <p:ph type="ftr" sz="quarter" idx="3"/>
          </p:nvPr>
        </p:nvSpPr>
        <p:spPr>
          <a:xfrm>
            <a:off x="8915088" y="6515931"/>
            <a:ext cx="2390822" cy="110332"/>
          </a:xfrm>
          <a:prstGeom prst="rect">
            <a:avLst/>
          </a:prstGeom>
        </p:spPr>
        <p:txBody>
          <a:bodyPr vert="horz" lIns="0" tIns="0" rIns="0" bIns="0" rtlCol="0" anchor="ctr"/>
          <a:lstStyle>
            <a:lvl1pPr algn="r">
              <a:defRPr sz="700">
                <a:solidFill>
                  <a:schemeClr val="bg2"/>
                </a:solidFill>
              </a:defRPr>
            </a:lvl1pPr>
          </a:lstStyle>
          <a:p>
            <a:r>
              <a:rPr lang="en-GB" smtClean="0"/>
              <a:t>Presentation Title Arial Bold 7 pt</a:t>
            </a:r>
            <a:endParaRPr lang="en-GB" dirty="0"/>
          </a:p>
        </p:txBody>
      </p:sp>
    </p:spTree>
    <p:extLst>
      <p:ext uri="{BB962C8B-B14F-4D97-AF65-F5344CB8AC3E}">
        <p14:creationId xmlns:p14="http://schemas.microsoft.com/office/powerpoint/2010/main" val="2342910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Option 6">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4" name="Freeform 3"/>
          <p:cNvSpPr>
            <a:spLocks/>
          </p:cNvSpPr>
          <p:nvPr userDrawn="1"/>
        </p:nvSpPr>
        <p:spPr bwMode="auto">
          <a:xfrm>
            <a:off x="3492800" y="784570"/>
            <a:ext cx="5209200" cy="5422209"/>
          </a:xfrm>
          <a:custGeom>
            <a:avLst/>
            <a:gdLst>
              <a:gd name="T0" fmla="*/ 1414 w 1453"/>
              <a:gd name="T1" fmla="*/ 926 h 1512"/>
              <a:gd name="T2" fmla="*/ 1429 w 1453"/>
              <a:gd name="T3" fmla="*/ 558 h 1512"/>
              <a:gd name="T4" fmla="*/ 1394 w 1453"/>
              <a:gd name="T5" fmla="*/ 444 h 1512"/>
              <a:gd name="T6" fmla="*/ 874 w 1453"/>
              <a:gd name="T7" fmla="*/ 42 h 1512"/>
              <a:gd name="T8" fmla="*/ 305 w 1453"/>
              <a:gd name="T9" fmla="*/ 138 h 1512"/>
              <a:gd name="T10" fmla="*/ 71 w 1453"/>
              <a:gd name="T11" fmla="*/ 383 h 1512"/>
              <a:gd name="T12" fmla="*/ 18 w 1453"/>
              <a:gd name="T13" fmla="*/ 775 h 1512"/>
              <a:gd name="T14" fmla="*/ 86 w 1453"/>
              <a:gd name="T15" fmla="*/ 1025 h 1512"/>
              <a:gd name="T16" fmla="*/ 86 w 1453"/>
              <a:gd name="T17" fmla="*/ 1026 h 1512"/>
              <a:gd name="T18" fmla="*/ 426 w 1453"/>
              <a:gd name="T19" fmla="*/ 1412 h 1512"/>
              <a:gd name="T20" fmla="*/ 978 w 1453"/>
              <a:gd name="T21" fmla="*/ 1433 h 1512"/>
              <a:gd name="T22" fmla="*/ 1414 w 1453"/>
              <a:gd name="T23" fmla="*/ 926 h 1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53" h="1512">
                <a:moveTo>
                  <a:pt x="1414" y="926"/>
                </a:moveTo>
                <a:cubicBezTo>
                  <a:pt x="1447" y="801"/>
                  <a:pt x="1453" y="674"/>
                  <a:pt x="1429" y="558"/>
                </a:cubicBezTo>
                <a:cubicBezTo>
                  <a:pt x="1421" y="519"/>
                  <a:pt x="1409" y="480"/>
                  <a:pt x="1394" y="444"/>
                </a:cubicBezTo>
                <a:cubicBezTo>
                  <a:pt x="1309" y="243"/>
                  <a:pt x="1115" y="93"/>
                  <a:pt x="874" y="42"/>
                </a:cubicBezTo>
                <a:cubicBezTo>
                  <a:pt x="675" y="0"/>
                  <a:pt x="472" y="34"/>
                  <a:pt x="305" y="138"/>
                </a:cubicBezTo>
                <a:cubicBezTo>
                  <a:pt x="199" y="204"/>
                  <a:pt x="118" y="289"/>
                  <a:pt x="71" y="383"/>
                </a:cubicBezTo>
                <a:cubicBezTo>
                  <a:pt x="18" y="489"/>
                  <a:pt x="0" y="624"/>
                  <a:pt x="18" y="775"/>
                </a:cubicBezTo>
                <a:cubicBezTo>
                  <a:pt x="30" y="861"/>
                  <a:pt x="52" y="946"/>
                  <a:pt x="86" y="1025"/>
                </a:cubicBezTo>
                <a:cubicBezTo>
                  <a:pt x="86" y="1026"/>
                  <a:pt x="86" y="1026"/>
                  <a:pt x="86" y="1026"/>
                </a:cubicBezTo>
                <a:cubicBezTo>
                  <a:pt x="159" y="1199"/>
                  <a:pt x="277" y="1333"/>
                  <a:pt x="426" y="1412"/>
                </a:cubicBezTo>
                <a:cubicBezTo>
                  <a:pt x="601" y="1505"/>
                  <a:pt x="797" y="1512"/>
                  <a:pt x="978" y="1433"/>
                </a:cubicBezTo>
                <a:cubicBezTo>
                  <a:pt x="1190" y="1342"/>
                  <a:pt x="1353" y="1152"/>
                  <a:pt x="1414" y="926"/>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5" name="Title 1"/>
          <p:cNvSpPr>
            <a:spLocks noGrp="1"/>
          </p:cNvSpPr>
          <p:nvPr>
            <p:ph type="ctrTitle"/>
          </p:nvPr>
        </p:nvSpPr>
        <p:spPr>
          <a:xfrm>
            <a:off x="3671248" y="2973675"/>
            <a:ext cx="4831307" cy="1044000"/>
          </a:xfrm>
        </p:spPr>
        <p:txBody>
          <a:bodyPr anchor="ctr" anchorCtr="0"/>
          <a:lstStyle>
            <a:lvl1pPr algn="ctr">
              <a:lnSpc>
                <a:spcPts val="3600"/>
              </a:lnSpc>
              <a:defRPr sz="3400">
                <a:solidFill>
                  <a:schemeClr val="tx2"/>
                </a:solidFill>
                <a:latin typeface="+mj-lt"/>
              </a:defRPr>
            </a:lvl1pPr>
          </a:lstStyle>
          <a:p>
            <a:r>
              <a:rPr lang="en-US" smtClean="0"/>
              <a:t>Click to edit Master title style</a:t>
            </a:r>
            <a:endParaRPr lang="en-GB"/>
          </a:p>
        </p:txBody>
      </p:sp>
    </p:spTree>
    <p:extLst>
      <p:ext uri="{BB962C8B-B14F-4D97-AF65-F5344CB8AC3E}">
        <p14:creationId xmlns:p14="http://schemas.microsoft.com/office/powerpoint/2010/main" val="2649518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tatement and Image  Option1">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0793" y="418050"/>
            <a:ext cx="4908217" cy="1144958"/>
          </a:xfrm>
        </p:spPr>
        <p:txBody>
          <a:bodyPr anchor="t" anchorCtr="0"/>
          <a:lstStyle>
            <a:lvl1pPr>
              <a:lnSpc>
                <a:spcPts val="4000"/>
              </a:lnSpc>
              <a:defRPr sz="3600">
                <a:solidFill>
                  <a:schemeClr val="tx2"/>
                </a:solidFill>
                <a:latin typeface="+mj-lt"/>
              </a:defRPr>
            </a:lvl1pPr>
          </a:lstStyle>
          <a:p>
            <a:r>
              <a:rPr lang="en-US" smtClean="0"/>
              <a:t>Click to edit Master title style</a:t>
            </a:r>
            <a:endParaRPr lang="en-GB"/>
          </a:p>
        </p:txBody>
      </p:sp>
      <p:sp>
        <p:nvSpPr>
          <p:cNvPr id="3" name="Content Placeholder 2"/>
          <p:cNvSpPr>
            <a:spLocks noGrp="1"/>
          </p:cNvSpPr>
          <p:nvPr>
            <p:ph idx="1"/>
          </p:nvPr>
        </p:nvSpPr>
        <p:spPr>
          <a:xfrm>
            <a:off x="630792" y="1695450"/>
            <a:ext cx="4908217" cy="3124201"/>
          </a:xfrm>
        </p:spPr>
        <p:txBody>
          <a:bodyPr/>
          <a:lstStyle>
            <a:lvl1pPr marL="0" indent="0">
              <a:lnSpc>
                <a:spcPts val="2200"/>
              </a:lnSpc>
              <a:spcAft>
                <a:spcPts val="0"/>
              </a:spcAft>
              <a:buClr>
                <a:schemeClr val="tx1"/>
              </a:buClr>
              <a:buFont typeface="Arial" panose="020B0604020202020204" pitchFamily="34" charset="0"/>
              <a:buNone/>
              <a:defRPr sz="1800" b="0" i="0" kern="0" baseline="0">
                <a:solidFill>
                  <a:srgbClr val="000000"/>
                </a:solidFill>
                <a:latin typeface="+mn-lt"/>
              </a:defRPr>
            </a:lvl1pPr>
            <a:lvl2pPr marL="0" indent="0">
              <a:lnSpc>
                <a:spcPts val="1600"/>
              </a:lnSpc>
              <a:spcBef>
                <a:spcPts val="1701"/>
              </a:spcBef>
              <a:spcAft>
                <a:spcPts val="0"/>
              </a:spcAft>
              <a:buNone/>
              <a:defRPr sz="1200" i="1">
                <a:solidFill>
                  <a:srgbClr val="000000"/>
                </a:solidFill>
              </a:defRPr>
            </a:lvl2pPr>
            <a:lvl3pPr marL="658800" indent="-255600">
              <a:defRPr/>
            </a:lvl3pPr>
          </a:lstStyle>
          <a:p>
            <a:pPr lvl="0"/>
            <a:r>
              <a:rPr lang="en-US" dirty="0" smtClean="0"/>
              <a:t>Click to edit Master text styles</a:t>
            </a:r>
          </a:p>
        </p:txBody>
      </p:sp>
      <p:sp>
        <p:nvSpPr>
          <p:cNvPr id="6" name="Picture Placeholder 5"/>
          <p:cNvSpPr>
            <a:spLocks noGrp="1"/>
          </p:cNvSpPr>
          <p:nvPr>
            <p:ph type="pic" sz="quarter" idx="10" hasCustomPrompt="1"/>
          </p:nvPr>
        </p:nvSpPr>
        <p:spPr>
          <a:xfrm>
            <a:off x="6108701" y="0"/>
            <a:ext cx="6083300" cy="6858000"/>
          </a:xfrm>
          <a:solidFill>
            <a:srgbClr val="BBBBBB"/>
          </a:solidFill>
        </p:spPr>
        <p:txBody>
          <a:bodyPr vert="horz" lIns="0" tIns="2592000" rIns="0" bIns="0" rtlCol="0">
            <a:noAutofit/>
          </a:bodyPr>
          <a:lstStyle>
            <a:lvl1pPr marL="0" marR="0" indent="0" algn="ctr" defTabSz="914400" rtl="0" eaLnBrk="1" fontAlgn="auto" latinLnBrk="0" hangingPunct="1">
              <a:lnSpc>
                <a:spcPts val="1900"/>
              </a:lnSpc>
              <a:spcBef>
                <a:spcPts val="0"/>
              </a:spcBef>
              <a:spcAft>
                <a:spcPts val="0"/>
              </a:spcAft>
              <a:buClrTx/>
              <a:buSzTx/>
              <a:buFont typeface="Arial" pitchFamily="34" charset="0"/>
              <a:buNone/>
              <a:tabLst/>
              <a:defRPr lang="en-US" sz="1100" dirty="0"/>
            </a:lvl1pPr>
          </a:lstStyle>
          <a:p>
            <a:pPr marL="0" marR="0" lvl="0" indent="0" algn="ctr" defTabSz="914400" rtl="0" eaLnBrk="1" fontAlgn="auto" latinLnBrk="0" hangingPunct="1">
              <a:lnSpc>
                <a:spcPts val="1900"/>
              </a:lnSpc>
              <a:spcBef>
                <a:spcPts val="0"/>
              </a:spcBef>
              <a:spcAft>
                <a:spcPts val="0"/>
              </a:spcAft>
              <a:buClrTx/>
              <a:buSzTx/>
              <a:buFont typeface="Arial" pitchFamily="34" charset="0"/>
              <a:buNone/>
              <a:tabLst/>
              <a:defRPr/>
            </a:pPr>
            <a:r>
              <a:rPr lang="en-GB" smtClean="0"/>
              <a:t>Insert photographic image</a:t>
            </a:r>
            <a:endParaRPr lang="en-US" smtClean="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3888" y="6376789"/>
            <a:ext cx="926438" cy="282488"/>
          </a:xfrm>
          <a:prstGeom prst="rect">
            <a:avLst/>
          </a:prstGeom>
        </p:spPr>
      </p:pic>
      <p:sp>
        <p:nvSpPr>
          <p:cNvPr id="11" name="Slide Number Placeholder 5"/>
          <p:cNvSpPr>
            <a:spLocks noGrp="1"/>
          </p:cNvSpPr>
          <p:nvPr>
            <p:ph type="sldNum" sz="quarter" idx="4"/>
          </p:nvPr>
        </p:nvSpPr>
        <p:spPr>
          <a:xfrm>
            <a:off x="11386109" y="6515931"/>
            <a:ext cx="166321" cy="110332"/>
          </a:xfrm>
          <a:prstGeom prst="rect">
            <a:avLst/>
          </a:prstGeom>
        </p:spPr>
        <p:txBody>
          <a:bodyPr vert="horz" lIns="0" tIns="0" rIns="0" bIns="0" rtlCol="0" anchor="ctr" anchorCtr="0"/>
          <a:lstStyle>
            <a:lvl1pPr algn="l">
              <a:defRPr sz="800" b="1">
                <a:solidFill>
                  <a:schemeClr val="bg2"/>
                </a:solidFill>
                <a:latin typeface="+mn-lt"/>
                <a:ea typeface="Lato Light" panose="020F0502020204030203" pitchFamily="34" charset="0"/>
                <a:cs typeface="Lato Light" panose="020F0502020204030203" pitchFamily="34" charset="0"/>
              </a:defRPr>
            </a:lvl1pPr>
          </a:lstStyle>
          <a:p>
            <a:fld id="{DDBE135E-2566-4748-853C-8A3B78F0FB00}" type="slidenum">
              <a:rPr lang="en-GB" smtClean="0"/>
              <a:pPr/>
              <a:t>‹#›</a:t>
            </a:fld>
            <a:endParaRPr lang="en-GB" dirty="0"/>
          </a:p>
        </p:txBody>
      </p:sp>
      <p:cxnSp>
        <p:nvCxnSpPr>
          <p:cNvPr id="13" name="Straight Connector 12"/>
          <p:cNvCxnSpPr/>
          <p:nvPr userDrawn="1"/>
        </p:nvCxnSpPr>
        <p:spPr>
          <a:xfrm>
            <a:off x="11342478" y="6520020"/>
            <a:ext cx="0" cy="8640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Footer Placeholder 3"/>
          <p:cNvSpPr>
            <a:spLocks noGrp="1"/>
          </p:cNvSpPr>
          <p:nvPr>
            <p:ph type="ftr" sz="quarter" idx="3"/>
          </p:nvPr>
        </p:nvSpPr>
        <p:spPr>
          <a:xfrm>
            <a:off x="8915088" y="6515931"/>
            <a:ext cx="2390822" cy="110332"/>
          </a:xfrm>
          <a:prstGeom prst="rect">
            <a:avLst/>
          </a:prstGeom>
        </p:spPr>
        <p:txBody>
          <a:bodyPr vert="horz" lIns="0" tIns="0" rIns="0" bIns="0" rtlCol="0" anchor="ctr"/>
          <a:lstStyle>
            <a:lvl1pPr algn="r">
              <a:defRPr sz="700">
                <a:solidFill>
                  <a:schemeClr val="bg2"/>
                </a:solidFill>
              </a:defRPr>
            </a:lvl1pPr>
          </a:lstStyle>
          <a:p>
            <a:r>
              <a:rPr lang="en-GB" smtClean="0"/>
              <a:t>Presentation Title Arial Bold 7 pt</a:t>
            </a:r>
            <a:endParaRPr lang="en-GB" dirty="0"/>
          </a:p>
        </p:txBody>
      </p:sp>
    </p:spTree>
    <p:extLst>
      <p:ext uri="{BB962C8B-B14F-4D97-AF65-F5344CB8AC3E}">
        <p14:creationId xmlns:p14="http://schemas.microsoft.com/office/powerpoint/2010/main" val="113795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tatement and Image Option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0792" y="418050"/>
            <a:ext cx="5960200" cy="1144958"/>
          </a:xfrm>
        </p:spPr>
        <p:txBody>
          <a:bodyPr anchor="t" anchorCtr="0"/>
          <a:lstStyle>
            <a:lvl1pPr>
              <a:lnSpc>
                <a:spcPts val="4000"/>
              </a:lnSpc>
              <a:defRPr sz="3600">
                <a:solidFill>
                  <a:schemeClr val="tx2"/>
                </a:solidFill>
                <a:latin typeface="+mj-lt"/>
              </a:defRPr>
            </a:lvl1pPr>
          </a:lstStyle>
          <a:p>
            <a:r>
              <a:rPr lang="en-US" smtClean="0"/>
              <a:t>Click to edit Master title style</a:t>
            </a:r>
            <a:endParaRPr lang="en-GB"/>
          </a:p>
        </p:txBody>
      </p:sp>
      <p:sp>
        <p:nvSpPr>
          <p:cNvPr id="3" name="Content Placeholder 2"/>
          <p:cNvSpPr>
            <a:spLocks noGrp="1"/>
          </p:cNvSpPr>
          <p:nvPr>
            <p:ph idx="1"/>
          </p:nvPr>
        </p:nvSpPr>
        <p:spPr>
          <a:xfrm>
            <a:off x="630792" y="1695450"/>
            <a:ext cx="6015565" cy="3124201"/>
          </a:xfrm>
        </p:spPr>
        <p:txBody>
          <a:bodyPr/>
          <a:lstStyle>
            <a:lvl1pPr marL="0" indent="0">
              <a:lnSpc>
                <a:spcPts val="2200"/>
              </a:lnSpc>
              <a:spcAft>
                <a:spcPts val="0"/>
              </a:spcAft>
              <a:buClr>
                <a:schemeClr val="tx1"/>
              </a:buClr>
              <a:buFont typeface="Arial" panose="020B0604020202020204" pitchFamily="34" charset="0"/>
              <a:buNone/>
              <a:defRPr sz="1800" b="0" i="0" kern="0" baseline="0">
                <a:solidFill>
                  <a:srgbClr val="000000"/>
                </a:solidFill>
                <a:latin typeface="+mn-lt"/>
              </a:defRPr>
            </a:lvl1pPr>
            <a:lvl2pPr marL="0" indent="0">
              <a:lnSpc>
                <a:spcPts val="1600"/>
              </a:lnSpc>
              <a:spcBef>
                <a:spcPts val="1701"/>
              </a:spcBef>
              <a:spcAft>
                <a:spcPts val="0"/>
              </a:spcAft>
              <a:buNone/>
              <a:defRPr sz="1200" i="1">
                <a:solidFill>
                  <a:srgbClr val="000000"/>
                </a:solidFill>
              </a:defRPr>
            </a:lvl2pPr>
            <a:lvl3pPr marL="658800" indent="-255600">
              <a:defRPr/>
            </a:lvl3pPr>
          </a:lstStyle>
          <a:p>
            <a:pPr lvl="0"/>
            <a:r>
              <a:rPr lang="en-US" dirty="0" smtClean="0"/>
              <a:t>Click to edit Master text styles</a:t>
            </a:r>
          </a:p>
        </p:txBody>
      </p:sp>
      <p:sp>
        <p:nvSpPr>
          <p:cNvPr id="6" name="Picture Placeholder 5"/>
          <p:cNvSpPr>
            <a:spLocks noGrp="1"/>
          </p:cNvSpPr>
          <p:nvPr>
            <p:ph type="pic" sz="quarter" idx="10" hasCustomPrompt="1"/>
          </p:nvPr>
        </p:nvSpPr>
        <p:spPr>
          <a:xfrm>
            <a:off x="7835901" y="0"/>
            <a:ext cx="4356100" cy="6858000"/>
          </a:xfrm>
          <a:solidFill>
            <a:srgbClr val="BBBBBB"/>
          </a:solidFill>
        </p:spPr>
        <p:txBody>
          <a:bodyPr vert="horz" lIns="0" tIns="2592000" rIns="0" bIns="0" rtlCol="0">
            <a:noAutofit/>
          </a:bodyPr>
          <a:lstStyle>
            <a:lvl1pPr marL="0" marR="0" indent="0" algn="ctr" defTabSz="914400" rtl="0" eaLnBrk="1" fontAlgn="auto" latinLnBrk="0" hangingPunct="1">
              <a:lnSpc>
                <a:spcPts val="1900"/>
              </a:lnSpc>
              <a:spcBef>
                <a:spcPts val="0"/>
              </a:spcBef>
              <a:spcAft>
                <a:spcPts val="0"/>
              </a:spcAft>
              <a:buClrTx/>
              <a:buSzTx/>
              <a:buFont typeface="Arial" pitchFamily="34" charset="0"/>
              <a:buNone/>
              <a:tabLst/>
              <a:defRPr lang="en-US" sz="1100" dirty="0"/>
            </a:lvl1pPr>
          </a:lstStyle>
          <a:p>
            <a:pPr marL="0" marR="0" lvl="0" indent="0" algn="ctr" defTabSz="914400" rtl="0" eaLnBrk="1" fontAlgn="auto" latinLnBrk="0" hangingPunct="1">
              <a:lnSpc>
                <a:spcPts val="1900"/>
              </a:lnSpc>
              <a:spcBef>
                <a:spcPts val="0"/>
              </a:spcBef>
              <a:spcAft>
                <a:spcPts val="0"/>
              </a:spcAft>
              <a:buClrTx/>
              <a:buSzTx/>
              <a:buFont typeface="Arial" pitchFamily="34" charset="0"/>
              <a:buNone/>
              <a:tabLst/>
              <a:defRPr/>
            </a:pPr>
            <a:r>
              <a:rPr lang="en-GB" smtClean="0"/>
              <a:t>Insert photographic image</a:t>
            </a:r>
            <a:endParaRPr lang="en-US" smtClean="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2609" y="6376789"/>
            <a:ext cx="926438" cy="282488"/>
          </a:xfrm>
          <a:prstGeom prst="rect">
            <a:avLst/>
          </a:prstGeom>
        </p:spPr>
      </p:pic>
      <p:sp>
        <p:nvSpPr>
          <p:cNvPr id="13" name="Slide Number Placeholder 5"/>
          <p:cNvSpPr>
            <a:spLocks noGrp="1"/>
          </p:cNvSpPr>
          <p:nvPr>
            <p:ph type="sldNum" sz="quarter" idx="4"/>
          </p:nvPr>
        </p:nvSpPr>
        <p:spPr>
          <a:xfrm>
            <a:off x="11386109" y="6515931"/>
            <a:ext cx="166321" cy="110332"/>
          </a:xfrm>
          <a:prstGeom prst="rect">
            <a:avLst/>
          </a:prstGeom>
        </p:spPr>
        <p:txBody>
          <a:bodyPr vert="horz" lIns="0" tIns="0" rIns="0" bIns="0" rtlCol="0" anchor="ctr" anchorCtr="0"/>
          <a:lstStyle>
            <a:lvl1pPr algn="l">
              <a:defRPr sz="800" b="1">
                <a:solidFill>
                  <a:schemeClr val="bg2"/>
                </a:solidFill>
                <a:latin typeface="+mn-lt"/>
                <a:ea typeface="Lato Light" panose="020F0502020204030203" pitchFamily="34" charset="0"/>
                <a:cs typeface="Lato Light" panose="020F0502020204030203" pitchFamily="34" charset="0"/>
              </a:defRPr>
            </a:lvl1pPr>
          </a:lstStyle>
          <a:p>
            <a:fld id="{DDBE135E-2566-4748-853C-8A3B78F0FB00}" type="slidenum">
              <a:rPr lang="en-GB" smtClean="0"/>
              <a:pPr/>
              <a:t>‹#›</a:t>
            </a:fld>
            <a:endParaRPr lang="en-GB" dirty="0"/>
          </a:p>
        </p:txBody>
      </p:sp>
      <p:cxnSp>
        <p:nvCxnSpPr>
          <p:cNvPr id="9" name="Straight Connector 8"/>
          <p:cNvCxnSpPr/>
          <p:nvPr userDrawn="1"/>
        </p:nvCxnSpPr>
        <p:spPr>
          <a:xfrm>
            <a:off x="11342478" y="6520020"/>
            <a:ext cx="0" cy="8640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Footer Placeholder 3"/>
          <p:cNvSpPr>
            <a:spLocks noGrp="1"/>
          </p:cNvSpPr>
          <p:nvPr>
            <p:ph type="ftr" sz="quarter" idx="3"/>
          </p:nvPr>
        </p:nvSpPr>
        <p:spPr>
          <a:xfrm>
            <a:off x="8915088" y="6515931"/>
            <a:ext cx="2390822" cy="110332"/>
          </a:xfrm>
          <a:prstGeom prst="rect">
            <a:avLst/>
          </a:prstGeom>
        </p:spPr>
        <p:txBody>
          <a:bodyPr vert="horz" lIns="0" tIns="0" rIns="0" bIns="0" rtlCol="0" anchor="ctr"/>
          <a:lstStyle>
            <a:lvl1pPr algn="r">
              <a:defRPr sz="700">
                <a:solidFill>
                  <a:schemeClr val="bg2"/>
                </a:solidFill>
              </a:defRPr>
            </a:lvl1pPr>
          </a:lstStyle>
          <a:p>
            <a:r>
              <a:rPr lang="en-GB" smtClean="0"/>
              <a:t>Presentation Title Arial Bold 7 pt</a:t>
            </a:r>
            <a:endParaRPr lang="en-GB" dirty="0"/>
          </a:p>
        </p:txBody>
      </p:sp>
    </p:spTree>
    <p:extLst>
      <p:ext uri="{BB962C8B-B14F-4D97-AF65-F5344CB8AC3E}">
        <p14:creationId xmlns:p14="http://schemas.microsoft.com/office/powerpoint/2010/main" val="3251524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tatement and Image Option3">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0792" y="418050"/>
            <a:ext cx="4908217" cy="1144958"/>
          </a:xfrm>
        </p:spPr>
        <p:txBody>
          <a:bodyPr anchor="t" anchorCtr="0"/>
          <a:lstStyle>
            <a:lvl1pPr>
              <a:lnSpc>
                <a:spcPts val="4000"/>
              </a:lnSpc>
              <a:defRPr sz="3600">
                <a:solidFill>
                  <a:schemeClr val="tx2"/>
                </a:solidFill>
                <a:latin typeface="+mj-lt"/>
              </a:defRPr>
            </a:lvl1pPr>
          </a:lstStyle>
          <a:p>
            <a:r>
              <a:rPr lang="en-US" smtClean="0"/>
              <a:t>Click to edit Master title style</a:t>
            </a:r>
            <a:endParaRPr lang="en-GB"/>
          </a:p>
        </p:txBody>
      </p:sp>
      <p:sp>
        <p:nvSpPr>
          <p:cNvPr id="3" name="Content Placeholder 2"/>
          <p:cNvSpPr>
            <a:spLocks noGrp="1"/>
          </p:cNvSpPr>
          <p:nvPr>
            <p:ph idx="1"/>
          </p:nvPr>
        </p:nvSpPr>
        <p:spPr>
          <a:xfrm>
            <a:off x="630792" y="1695450"/>
            <a:ext cx="4908217" cy="3124201"/>
          </a:xfrm>
        </p:spPr>
        <p:txBody>
          <a:bodyPr/>
          <a:lstStyle>
            <a:lvl1pPr marL="0" indent="0">
              <a:lnSpc>
                <a:spcPts val="2200"/>
              </a:lnSpc>
              <a:spcAft>
                <a:spcPts val="0"/>
              </a:spcAft>
              <a:buClr>
                <a:schemeClr val="tx1"/>
              </a:buClr>
              <a:buFont typeface="Arial" panose="020B0604020202020204" pitchFamily="34" charset="0"/>
              <a:buNone/>
              <a:defRPr sz="1800" b="0" i="0" kern="0" baseline="0">
                <a:solidFill>
                  <a:srgbClr val="000000"/>
                </a:solidFill>
                <a:latin typeface="+mn-lt"/>
              </a:defRPr>
            </a:lvl1pPr>
            <a:lvl2pPr marL="0" indent="0">
              <a:lnSpc>
                <a:spcPts val="1600"/>
              </a:lnSpc>
              <a:spcBef>
                <a:spcPts val="1701"/>
              </a:spcBef>
              <a:spcAft>
                <a:spcPts val="0"/>
              </a:spcAft>
              <a:buNone/>
              <a:defRPr sz="1200" i="1">
                <a:solidFill>
                  <a:srgbClr val="000000"/>
                </a:solidFill>
              </a:defRPr>
            </a:lvl2pPr>
            <a:lvl3pPr marL="658800" indent="-255600">
              <a:defRPr/>
            </a:lvl3pPr>
          </a:lstStyle>
          <a:p>
            <a:pPr lvl="0"/>
            <a:r>
              <a:rPr lang="en-US" dirty="0" smtClean="0"/>
              <a:t>Click to edit Master text styles</a:t>
            </a:r>
          </a:p>
        </p:txBody>
      </p:sp>
      <p:sp>
        <p:nvSpPr>
          <p:cNvPr id="6" name="Picture Placeholder 5"/>
          <p:cNvSpPr>
            <a:spLocks noGrp="1"/>
          </p:cNvSpPr>
          <p:nvPr>
            <p:ph type="pic" sz="quarter" idx="10" hasCustomPrompt="1"/>
          </p:nvPr>
        </p:nvSpPr>
        <p:spPr>
          <a:xfrm>
            <a:off x="6108701" y="0"/>
            <a:ext cx="6083300" cy="6858000"/>
          </a:xfrm>
          <a:solidFill>
            <a:srgbClr val="BBBBBB"/>
          </a:solidFill>
        </p:spPr>
        <p:txBody>
          <a:bodyPr vert="horz" lIns="0" tIns="2592000" rIns="0" bIns="0" rtlCol="0">
            <a:noAutofit/>
          </a:bodyPr>
          <a:lstStyle>
            <a:lvl1pPr marL="0" marR="0" indent="0" algn="ctr" defTabSz="914400" rtl="0" eaLnBrk="1" fontAlgn="auto" latinLnBrk="0" hangingPunct="1">
              <a:lnSpc>
                <a:spcPts val="1900"/>
              </a:lnSpc>
              <a:spcBef>
                <a:spcPts val="0"/>
              </a:spcBef>
              <a:spcAft>
                <a:spcPts val="0"/>
              </a:spcAft>
              <a:buClrTx/>
              <a:buSzTx/>
              <a:buFont typeface="Arial" pitchFamily="34" charset="0"/>
              <a:buNone/>
              <a:tabLst/>
              <a:defRPr lang="en-US" sz="1100" dirty="0"/>
            </a:lvl1pPr>
          </a:lstStyle>
          <a:p>
            <a:pPr marL="0" marR="0" lvl="0" indent="0" algn="ctr" defTabSz="914400" rtl="0" eaLnBrk="1" fontAlgn="auto" latinLnBrk="0" hangingPunct="1">
              <a:lnSpc>
                <a:spcPts val="1900"/>
              </a:lnSpc>
              <a:spcBef>
                <a:spcPts val="0"/>
              </a:spcBef>
              <a:spcAft>
                <a:spcPts val="0"/>
              </a:spcAft>
              <a:buClrTx/>
              <a:buSzTx/>
              <a:buFont typeface="Arial" pitchFamily="34" charset="0"/>
              <a:buNone/>
              <a:tabLst/>
              <a:defRPr/>
            </a:pPr>
            <a:r>
              <a:rPr lang="en-GB" smtClean="0"/>
              <a:t>Insert photographic image</a:t>
            </a:r>
            <a:endParaRPr lang="en-US" smtClean="0"/>
          </a:p>
        </p:txBody>
      </p:sp>
      <p:sp>
        <p:nvSpPr>
          <p:cNvPr id="7" name="Text Placeholder 6"/>
          <p:cNvSpPr>
            <a:spLocks noGrp="1"/>
          </p:cNvSpPr>
          <p:nvPr>
            <p:ph type="body" sz="quarter" idx="11"/>
          </p:nvPr>
        </p:nvSpPr>
        <p:spPr>
          <a:xfrm>
            <a:off x="634692" y="5838825"/>
            <a:ext cx="4904317" cy="457200"/>
          </a:xfrm>
        </p:spPr>
        <p:txBody>
          <a:bodyPr/>
          <a:lstStyle>
            <a:lvl1pPr>
              <a:lnSpc>
                <a:spcPts val="1300"/>
              </a:lnSpc>
              <a:spcAft>
                <a:spcPts val="0"/>
              </a:spcAft>
              <a:defRPr sz="1100">
                <a:solidFill>
                  <a:schemeClr val="tx2"/>
                </a:solidFill>
              </a:defRPr>
            </a:lvl1pPr>
          </a:lstStyle>
          <a:p>
            <a:pPr lvl="0"/>
            <a:r>
              <a:rPr lang="en-US" dirty="0" smtClean="0"/>
              <a:t>Click to edit Master text styles</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2609" y="6376789"/>
            <a:ext cx="926438" cy="282488"/>
          </a:xfrm>
          <a:prstGeom prst="rect">
            <a:avLst/>
          </a:prstGeom>
        </p:spPr>
      </p:pic>
      <p:sp>
        <p:nvSpPr>
          <p:cNvPr id="12" name="Slide Number Placeholder 5"/>
          <p:cNvSpPr>
            <a:spLocks noGrp="1"/>
          </p:cNvSpPr>
          <p:nvPr>
            <p:ph type="sldNum" sz="quarter" idx="4"/>
          </p:nvPr>
        </p:nvSpPr>
        <p:spPr>
          <a:xfrm>
            <a:off x="11386109" y="6515931"/>
            <a:ext cx="166321" cy="110332"/>
          </a:xfrm>
          <a:prstGeom prst="rect">
            <a:avLst/>
          </a:prstGeom>
        </p:spPr>
        <p:txBody>
          <a:bodyPr vert="horz" lIns="0" tIns="0" rIns="0" bIns="0" rtlCol="0" anchor="ctr" anchorCtr="0"/>
          <a:lstStyle>
            <a:lvl1pPr algn="l">
              <a:defRPr sz="800" b="1">
                <a:solidFill>
                  <a:schemeClr val="bg2"/>
                </a:solidFill>
                <a:latin typeface="+mn-lt"/>
                <a:ea typeface="Lato Light" panose="020F0502020204030203" pitchFamily="34" charset="0"/>
                <a:cs typeface="Lato Light" panose="020F0502020204030203" pitchFamily="34" charset="0"/>
              </a:defRPr>
            </a:lvl1pPr>
          </a:lstStyle>
          <a:p>
            <a:fld id="{DDBE135E-2566-4748-853C-8A3B78F0FB00}" type="slidenum">
              <a:rPr lang="en-GB" smtClean="0"/>
              <a:pPr/>
              <a:t>‹#›</a:t>
            </a:fld>
            <a:endParaRPr lang="en-GB" dirty="0"/>
          </a:p>
        </p:txBody>
      </p:sp>
      <p:cxnSp>
        <p:nvCxnSpPr>
          <p:cNvPr id="14" name="Straight Connector 13"/>
          <p:cNvCxnSpPr/>
          <p:nvPr userDrawn="1"/>
        </p:nvCxnSpPr>
        <p:spPr>
          <a:xfrm>
            <a:off x="11342478" y="6520020"/>
            <a:ext cx="0" cy="8640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Footer Placeholder 3"/>
          <p:cNvSpPr>
            <a:spLocks noGrp="1"/>
          </p:cNvSpPr>
          <p:nvPr>
            <p:ph type="ftr" sz="quarter" idx="3"/>
          </p:nvPr>
        </p:nvSpPr>
        <p:spPr>
          <a:xfrm>
            <a:off x="8915088" y="6515931"/>
            <a:ext cx="2390822" cy="110332"/>
          </a:xfrm>
          <a:prstGeom prst="rect">
            <a:avLst/>
          </a:prstGeom>
        </p:spPr>
        <p:txBody>
          <a:bodyPr vert="horz" lIns="0" tIns="0" rIns="0" bIns="0" rtlCol="0" anchor="ctr"/>
          <a:lstStyle>
            <a:lvl1pPr algn="r">
              <a:defRPr sz="700">
                <a:solidFill>
                  <a:schemeClr val="bg2"/>
                </a:solidFill>
              </a:defRPr>
            </a:lvl1pPr>
          </a:lstStyle>
          <a:p>
            <a:r>
              <a:rPr lang="en-GB" smtClean="0"/>
              <a:t>Presentation Title Arial Bold 7 pt</a:t>
            </a:r>
            <a:endParaRPr lang="en-GB" dirty="0"/>
          </a:p>
        </p:txBody>
      </p:sp>
    </p:spTree>
    <p:extLst>
      <p:ext uri="{BB962C8B-B14F-4D97-AF65-F5344CB8AC3E}">
        <p14:creationId xmlns:p14="http://schemas.microsoft.com/office/powerpoint/2010/main" val="123591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tatement and Image Option4">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0791" y="418050"/>
            <a:ext cx="6023700" cy="1144958"/>
          </a:xfrm>
        </p:spPr>
        <p:txBody>
          <a:bodyPr anchor="t" anchorCtr="0"/>
          <a:lstStyle>
            <a:lvl1pPr>
              <a:lnSpc>
                <a:spcPts val="4000"/>
              </a:lnSpc>
              <a:defRPr sz="3600">
                <a:solidFill>
                  <a:schemeClr val="tx2"/>
                </a:solidFill>
                <a:latin typeface="+mj-lt"/>
              </a:defRPr>
            </a:lvl1pPr>
          </a:lstStyle>
          <a:p>
            <a:r>
              <a:rPr lang="en-US" smtClean="0"/>
              <a:t>Click to edit Master title style</a:t>
            </a:r>
            <a:endParaRPr lang="en-GB"/>
          </a:p>
        </p:txBody>
      </p:sp>
      <p:sp>
        <p:nvSpPr>
          <p:cNvPr id="3" name="Content Placeholder 2"/>
          <p:cNvSpPr>
            <a:spLocks noGrp="1"/>
          </p:cNvSpPr>
          <p:nvPr>
            <p:ph idx="1"/>
          </p:nvPr>
        </p:nvSpPr>
        <p:spPr>
          <a:xfrm>
            <a:off x="630791" y="1695450"/>
            <a:ext cx="6023700" cy="3124201"/>
          </a:xfrm>
        </p:spPr>
        <p:txBody>
          <a:bodyPr/>
          <a:lstStyle>
            <a:lvl1pPr marL="0" indent="0">
              <a:lnSpc>
                <a:spcPts val="2200"/>
              </a:lnSpc>
              <a:spcAft>
                <a:spcPts val="0"/>
              </a:spcAft>
              <a:buClr>
                <a:schemeClr val="tx1"/>
              </a:buClr>
              <a:buFont typeface="Arial" panose="020B0604020202020204" pitchFamily="34" charset="0"/>
              <a:buNone/>
              <a:defRPr sz="1800" b="0" i="0" kern="0" baseline="0">
                <a:solidFill>
                  <a:srgbClr val="000000"/>
                </a:solidFill>
                <a:latin typeface="+mn-lt"/>
              </a:defRPr>
            </a:lvl1pPr>
            <a:lvl2pPr marL="0" indent="0">
              <a:lnSpc>
                <a:spcPts val="1600"/>
              </a:lnSpc>
              <a:spcBef>
                <a:spcPts val="1701"/>
              </a:spcBef>
              <a:spcAft>
                <a:spcPts val="0"/>
              </a:spcAft>
              <a:buNone/>
              <a:defRPr sz="1200" i="1">
                <a:solidFill>
                  <a:srgbClr val="000000"/>
                </a:solidFill>
              </a:defRPr>
            </a:lvl2pPr>
            <a:lvl3pPr marL="658800" indent="-255600">
              <a:defRPr/>
            </a:lvl3pPr>
          </a:lstStyle>
          <a:p>
            <a:pPr lvl="0"/>
            <a:r>
              <a:rPr lang="en-US" dirty="0" smtClean="0"/>
              <a:t>Click to edit Master text styles</a:t>
            </a:r>
          </a:p>
        </p:txBody>
      </p:sp>
      <p:sp>
        <p:nvSpPr>
          <p:cNvPr id="6" name="Picture Placeholder 5"/>
          <p:cNvSpPr>
            <a:spLocks noGrp="1"/>
          </p:cNvSpPr>
          <p:nvPr>
            <p:ph type="pic" sz="quarter" idx="10" hasCustomPrompt="1"/>
          </p:nvPr>
        </p:nvSpPr>
        <p:spPr>
          <a:xfrm>
            <a:off x="7823200" y="0"/>
            <a:ext cx="4368800" cy="6858000"/>
          </a:xfrm>
          <a:solidFill>
            <a:srgbClr val="BBBBBB"/>
          </a:solidFill>
        </p:spPr>
        <p:txBody>
          <a:bodyPr vert="horz" lIns="0" tIns="2592000" rIns="0" bIns="0" rtlCol="0">
            <a:noAutofit/>
          </a:bodyPr>
          <a:lstStyle>
            <a:lvl1pPr marL="0" marR="0" indent="0" algn="ctr" defTabSz="914400" rtl="0" eaLnBrk="1" fontAlgn="auto" latinLnBrk="0" hangingPunct="1">
              <a:lnSpc>
                <a:spcPts val="1900"/>
              </a:lnSpc>
              <a:spcBef>
                <a:spcPts val="0"/>
              </a:spcBef>
              <a:spcAft>
                <a:spcPts val="0"/>
              </a:spcAft>
              <a:buClrTx/>
              <a:buSzTx/>
              <a:buFont typeface="Arial" pitchFamily="34" charset="0"/>
              <a:buNone/>
              <a:tabLst/>
              <a:defRPr lang="en-US" sz="1100" dirty="0"/>
            </a:lvl1pPr>
          </a:lstStyle>
          <a:p>
            <a:pPr marL="0" marR="0" lvl="0" indent="0" algn="ctr" defTabSz="914400" rtl="0" eaLnBrk="1" fontAlgn="auto" latinLnBrk="0" hangingPunct="1">
              <a:lnSpc>
                <a:spcPts val="1900"/>
              </a:lnSpc>
              <a:spcBef>
                <a:spcPts val="0"/>
              </a:spcBef>
              <a:spcAft>
                <a:spcPts val="0"/>
              </a:spcAft>
              <a:buClrTx/>
              <a:buSzTx/>
              <a:buFont typeface="Arial" pitchFamily="34" charset="0"/>
              <a:buNone/>
              <a:tabLst/>
              <a:defRPr/>
            </a:pPr>
            <a:r>
              <a:rPr lang="en-GB" smtClean="0"/>
              <a:t>Insert photographic image</a:t>
            </a:r>
            <a:endParaRPr lang="en-US" smtClean="0"/>
          </a:p>
        </p:txBody>
      </p:sp>
      <p:sp>
        <p:nvSpPr>
          <p:cNvPr id="7" name="Text Placeholder 6"/>
          <p:cNvSpPr>
            <a:spLocks noGrp="1"/>
          </p:cNvSpPr>
          <p:nvPr>
            <p:ph type="body" sz="quarter" idx="11"/>
          </p:nvPr>
        </p:nvSpPr>
        <p:spPr>
          <a:xfrm>
            <a:off x="634692" y="5838825"/>
            <a:ext cx="4775200" cy="457200"/>
          </a:xfrm>
        </p:spPr>
        <p:txBody>
          <a:bodyPr/>
          <a:lstStyle>
            <a:lvl1pPr>
              <a:lnSpc>
                <a:spcPts val="1300"/>
              </a:lnSpc>
              <a:spcAft>
                <a:spcPts val="0"/>
              </a:spcAft>
              <a:defRPr sz="1100">
                <a:solidFill>
                  <a:schemeClr val="tx2"/>
                </a:solidFill>
              </a:defRPr>
            </a:lvl1pPr>
          </a:lstStyle>
          <a:p>
            <a:pPr lvl="0"/>
            <a:r>
              <a:rPr lang="en-US" smtClean="0"/>
              <a:t>Click to edit Master text styles</a:t>
            </a: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2609" y="6376789"/>
            <a:ext cx="926438" cy="282488"/>
          </a:xfrm>
          <a:prstGeom prst="rect">
            <a:avLst/>
          </a:prstGeom>
        </p:spPr>
      </p:pic>
      <p:sp>
        <p:nvSpPr>
          <p:cNvPr id="12" name="Slide Number Placeholder 5"/>
          <p:cNvSpPr>
            <a:spLocks noGrp="1"/>
          </p:cNvSpPr>
          <p:nvPr>
            <p:ph type="sldNum" sz="quarter" idx="4"/>
          </p:nvPr>
        </p:nvSpPr>
        <p:spPr>
          <a:xfrm>
            <a:off x="11386109" y="6515931"/>
            <a:ext cx="166321" cy="110332"/>
          </a:xfrm>
          <a:prstGeom prst="rect">
            <a:avLst/>
          </a:prstGeom>
        </p:spPr>
        <p:txBody>
          <a:bodyPr vert="horz" lIns="0" tIns="0" rIns="0" bIns="0" rtlCol="0" anchor="ctr" anchorCtr="0"/>
          <a:lstStyle>
            <a:lvl1pPr algn="l">
              <a:defRPr sz="800" b="1">
                <a:solidFill>
                  <a:schemeClr val="bg2"/>
                </a:solidFill>
                <a:latin typeface="+mn-lt"/>
                <a:ea typeface="Lato Light" panose="020F0502020204030203" pitchFamily="34" charset="0"/>
                <a:cs typeface="Lato Light" panose="020F0502020204030203" pitchFamily="34" charset="0"/>
              </a:defRPr>
            </a:lvl1pPr>
          </a:lstStyle>
          <a:p>
            <a:fld id="{DDBE135E-2566-4748-853C-8A3B78F0FB00}" type="slidenum">
              <a:rPr lang="en-GB" smtClean="0"/>
              <a:pPr/>
              <a:t>‹#›</a:t>
            </a:fld>
            <a:endParaRPr lang="en-GB" dirty="0"/>
          </a:p>
        </p:txBody>
      </p:sp>
      <p:cxnSp>
        <p:nvCxnSpPr>
          <p:cNvPr id="14" name="Straight Connector 13"/>
          <p:cNvCxnSpPr/>
          <p:nvPr userDrawn="1"/>
        </p:nvCxnSpPr>
        <p:spPr>
          <a:xfrm>
            <a:off x="11342478" y="6520020"/>
            <a:ext cx="0" cy="8640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Footer Placeholder 3"/>
          <p:cNvSpPr>
            <a:spLocks noGrp="1"/>
          </p:cNvSpPr>
          <p:nvPr>
            <p:ph type="ftr" sz="quarter" idx="3"/>
          </p:nvPr>
        </p:nvSpPr>
        <p:spPr>
          <a:xfrm>
            <a:off x="8915088" y="6515931"/>
            <a:ext cx="2390822" cy="110332"/>
          </a:xfrm>
          <a:prstGeom prst="rect">
            <a:avLst/>
          </a:prstGeom>
        </p:spPr>
        <p:txBody>
          <a:bodyPr vert="horz" lIns="0" tIns="0" rIns="0" bIns="0" rtlCol="0" anchor="ctr"/>
          <a:lstStyle>
            <a:lvl1pPr algn="r">
              <a:defRPr sz="700">
                <a:solidFill>
                  <a:schemeClr val="bg2"/>
                </a:solidFill>
              </a:defRPr>
            </a:lvl1pPr>
          </a:lstStyle>
          <a:p>
            <a:r>
              <a:rPr lang="en-GB" smtClean="0"/>
              <a:t>Presentation Title Arial Bold 7 pt</a:t>
            </a:r>
            <a:endParaRPr lang="en-GB" dirty="0"/>
          </a:p>
        </p:txBody>
      </p:sp>
    </p:spTree>
    <p:extLst>
      <p:ext uri="{BB962C8B-B14F-4D97-AF65-F5344CB8AC3E}">
        <p14:creationId xmlns:p14="http://schemas.microsoft.com/office/powerpoint/2010/main" val="879025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tatement and Image Option5">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31832" y="418050"/>
            <a:ext cx="6620597" cy="1144958"/>
          </a:xfrm>
        </p:spPr>
        <p:txBody>
          <a:bodyPr anchor="t" anchorCtr="0"/>
          <a:lstStyle>
            <a:lvl1pPr>
              <a:lnSpc>
                <a:spcPts val="4000"/>
              </a:lnSpc>
              <a:defRPr sz="3600">
                <a:solidFill>
                  <a:schemeClr val="tx2"/>
                </a:solidFill>
                <a:latin typeface="+mj-lt"/>
              </a:defRPr>
            </a:lvl1pPr>
          </a:lstStyle>
          <a:p>
            <a:r>
              <a:rPr lang="en-US" smtClean="0"/>
              <a:t>Click to edit Master title style</a:t>
            </a:r>
            <a:endParaRPr lang="en-GB"/>
          </a:p>
        </p:txBody>
      </p:sp>
      <p:sp>
        <p:nvSpPr>
          <p:cNvPr id="3" name="Content Placeholder 2"/>
          <p:cNvSpPr>
            <a:spLocks noGrp="1"/>
          </p:cNvSpPr>
          <p:nvPr>
            <p:ph idx="1"/>
          </p:nvPr>
        </p:nvSpPr>
        <p:spPr>
          <a:xfrm>
            <a:off x="4931834" y="1695450"/>
            <a:ext cx="6636280" cy="3124201"/>
          </a:xfrm>
        </p:spPr>
        <p:txBody>
          <a:bodyPr/>
          <a:lstStyle>
            <a:lvl1pPr marL="0" indent="0">
              <a:lnSpc>
                <a:spcPts val="2200"/>
              </a:lnSpc>
              <a:spcAft>
                <a:spcPts val="0"/>
              </a:spcAft>
              <a:buClr>
                <a:schemeClr val="tx1"/>
              </a:buClr>
              <a:buFont typeface="Arial" panose="020B0604020202020204" pitchFamily="34" charset="0"/>
              <a:buNone/>
              <a:defRPr sz="1800" b="0" i="0" kern="0" baseline="0">
                <a:solidFill>
                  <a:srgbClr val="000000"/>
                </a:solidFill>
                <a:latin typeface="+mn-lt"/>
              </a:defRPr>
            </a:lvl1pPr>
            <a:lvl2pPr marL="0" indent="0">
              <a:lnSpc>
                <a:spcPts val="1600"/>
              </a:lnSpc>
              <a:spcBef>
                <a:spcPts val="1701"/>
              </a:spcBef>
              <a:spcAft>
                <a:spcPts val="0"/>
              </a:spcAft>
              <a:buNone/>
              <a:defRPr sz="1200" i="1">
                <a:solidFill>
                  <a:srgbClr val="000000"/>
                </a:solidFill>
              </a:defRPr>
            </a:lvl2pPr>
            <a:lvl3pPr marL="658800" indent="-255600">
              <a:defRPr/>
            </a:lvl3pPr>
          </a:lstStyle>
          <a:p>
            <a:pPr lvl="0"/>
            <a:r>
              <a:rPr lang="en-US" dirty="0" smtClean="0"/>
              <a:t>Click to edit Master text styles</a:t>
            </a:r>
          </a:p>
        </p:txBody>
      </p:sp>
      <p:sp>
        <p:nvSpPr>
          <p:cNvPr id="6" name="Picture Placeholder 5"/>
          <p:cNvSpPr>
            <a:spLocks noGrp="1"/>
          </p:cNvSpPr>
          <p:nvPr>
            <p:ph type="pic" sz="quarter" idx="10" hasCustomPrompt="1"/>
          </p:nvPr>
        </p:nvSpPr>
        <p:spPr>
          <a:xfrm>
            <a:off x="0" y="0"/>
            <a:ext cx="4368800" cy="6858000"/>
          </a:xfrm>
          <a:solidFill>
            <a:srgbClr val="BBBBBB"/>
          </a:solidFill>
        </p:spPr>
        <p:txBody>
          <a:bodyPr vert="horz" lIns="0" tIns="2592000" rIns="0" bIns="0" rtlCol="0">
            <a:noAutofit/>
          </a:bodyPr>
          <a:lstStyle>
            <a:lvl1pPr marL="0" marR="0" indent="0" algn="ctr" defTabSz="914400" rtl="0" eaLnBrk="1" fontAlgn="auto" latinLnBrk="0" hangingPunct="1">
              <a:lnSpc>
                <a:spcPts val="1900"/>
              </a:lnSpc>
              <a:spcBef>
                <a:spcPts val="0"/>
              </a:spcBef>
              <a:spcAft>
                <a:spcPts val="0"/>
              </a:spcAft>
              <a:buClrTx/>
              <a:buSzTx/>
              <a:buFont typeface="Arial" pitchFamily="34" charset="0"/>
              <a:buNone/>
              <a:tabLst/>
              <a:defRPr lang="en-US" sz="1100" dirty="0"/>
            </a:lvl1pPr>
          </a:lstStyle>
          <a:p>
            <a:pPr marL="0" marR="0" lvl="0" indent="0" algn="ctr" defTabSz="914400" rtl="0" eaLnBrk="1" fontAlgn="auto" latinLnBrk="0" hangingPunct="1">
              <a:lnSpc>
                <a:spcPts val="1900"/>
              </a:lnSpc>
              <a:spcBef>
                <a:spcPts val="0"/>
              </a:spcBef>
              <a:spcAft>
                <a:spcPts val="0"/>
              </a:spcAft>
              <a:buClrTx/>
              <a:buSzTx/>
              <a:buFont typeface="Arial" pitchFamily="34" charset="0"/>
              <a:buNone/>
              <a:tabLst/>
              <a:defRPr/>
            </a:pPr>
            <a:r>
              <a:rPr lang="en-GB" smtClean="0"/>
              <a:t>Insert photographic image</a:t>
            </a:r>
            <a:endParaRPr lang="en-US" smtClean="0"/>
          </a:p>
        </p:txBody>
      </p:sp>
      <p:sp>
        <p:nvSpPr>
          <p:cNvPr id="12" name="Slide Number Placeholder 5"/>
          <p:cNvSpPr>
            <a:spLocks noGrp="1"/>
          </p:cNvSpPr>
          <p:nvPr>
            <p:ph type="sldNum" sz="quarter" idx="4"/>
          </p:nvPr>
        </p:nvSpPr>
        <p:spPr>
          <a:xfrm>
            <a:off x="11386109" y="6515931"/>
            <a:ext cx="166321" cy="110332"/>
          </a:xfrm>
          <a:prstGeom prst="rect">
            <a:avLst/>
          </a:prstGeom>
        </p:spPr>
        <p:txBody>
          <a:bodyPr vert="horz" lIns="0" tIns="0" rIns="0" bIns="0" rtlCol="0" anchor="ctr" anchorCtr="0"/>
          <a:lstStyle>
            <a:lvl1pPr algn="l">
              <a:defRPr sz="800" b="1">
                <a:solidFill>
                  <a:schemeClr val="bg2"/>
                </a:solidFill>
                <a:latin typeface="+mn-lt"/>
                <a:ea typeface="Lato Light" panose="020F0502020204030203" pitchFamily="34" charset="0"/>
                <a:cs typeface="Lato Light" panose="020F0502020204030203" pitchFamily="34" charset="0"/>
              </a:defRPr>
            </a:lvl1pPr>
          </a:lstStyle>
          <a:p>
            <a:fld id="{DDBE135E-2566-4748-853C-8A3B78F0FB00}" type="slidenum">
              <a:rPr lang="en-GB" smtClean="0"/>
              <a:pPr/>
              <a:t>‹#›</a:t>
            </a:fld>
            <a:endParaRPr lang="en-GB" dirty="0"/>
          </a:p>
        </p:txBody>
      </p:sp>
      <p:cxnSp>
        <p:nvCxnSpPr>
          <p:cNvPr id="8" name="Straight Connector 7"/>
          <p:cNvCxnSpPr/>
          <p:nvPr userDrawn="1"/>
        </p:nvCxnSpPr>
        <p:spPr>
          <a:xfrm>
            <a:off x="11342478" y="6520020"/>
            <a:ext cx="0" cy="8640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9" name="Footer Placeholder 3"/>
          <p:cNvSpPr>
            <a:spLocks noGrp="1"/>
          </p:cNvSpPr>
          <p:nvPr>
            <p:ph type="ftr" sz="quarter" idx="3"/>
          </p:nvPr>
        </p:nvSpPr>
        <p:spPr>
          <a:xfrm>
            <a:off x="8915088" y="6515931"/>
            <a:ext cx="2390822" cy="110332"/>
          </a:xfrm>
          <a:prstGeom prst="rect">
            <a:avLst/>
          </a:prstGeom>
        </p:spPr>
        <p:txBody>
          <a:bodyPr vert="horz" lIns="0" tIns="0" rIns="0" bIns="0" rtlCol="0" anchor="ctr"/>
          <a:lstStyle>
            <a:lvl1pPr algn="r">
              <a:defRPr sz="700">
                <a:solidFill>
                  <a:schemeClr val="bg2"/>
                </a:solidFill>
              </a:defRPr>
            </a:lvl1pPr>
          </a:lstStyle>
          <a:p>
            <a:r>
              <a:rPr lang="en-GB" smtClean="0"/>
              <a:t>Presentation Title Arial Bold 7 pt</a:t>
            </a:r>
            <a:endParaRPr lang="en-GB" dirty="0"/>
          </a:p>
        </p:txBody>
      </p:sp>
    </p:spTree>
    <p:extLst>
      <p:ext uri="{BB962C8B-B14F-4D97-AF65-F5344CB8AC3E}">
        <p14:creationId xmlns:p14="http://schemas.microsoft.com/office/powerpoint/2010/main" val="536522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tatement and Image Option6">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418051"/>
            <a:ext cx="10942105" cy="848775"/>
          </a:xfrm>
        </p:spPr>
        <p:txBody>
          <a:bodyPr anchor="t" anchorCtr="0"/>
          <a:lstStyle>
            <a:lvl1pPr>
              <a:lnSpc>
                <a:spcPts val="4000"/>
              </a:lnSpc>
              <a:defRPr sz="3600">
                <a:solidFill>
                  <a:schemeClr val="tx2"/>
                </a:solidFill>
                <a:latin typeface="+mj-lt"/>
              </a:defRPr>
            </a:lvl1pPr>
          </a:lstStyle>
          <a:p>
            <a:r>
              <a:rPr lang="en-US" smtClean="0"/>
              <a:t>Click to edit Master title style</a:t>
            </a:r>
            <a:endParaRPr lang="en-GB"/>
          </a:p>
        </p:txBody>
      </p:sp>
      <p:sp>
        <p:nvSpPr>
          <p:cNvPr id="3" name="Content Placeholder 2"/>
          <p:cNvSpPr>
            <a:spLocks noGrp="1"/>
          </p:cNvSpPr>
          <p:nvPr>
            <p:ph idx="1"/>
          </p:nvPr>
        </p:nvSpPr>
        <p:spPr>
          <a:xfrm>
            <a:off x="623888" y="1433513"/>
            <a:ext cx="6833129" cy="3124201"/>
          </a:xfrm>
        </p:spPr>
        <p:txBody>
          <a:bodyPr/>
          <a:lstStyle>
            <a:lvl1pPr marL="0" indent="0">
              <a:lnSpc>
                <a:spcPts val="2200"/>
              </a:lnSpc>
              <a:spcAft>
                <a:spcPts val="0"/>
              </a:spcAft>
              <a:buClr>
                <a:schemeClr val="tx1"/>
              </a:buClr>
              <a:buFont typeface="Arial" panose="020B0604020202020204" pitchFamily="34" charset="0"/>
              <a:buNone/>
              <a:defRPr sz="1800" b="0" i="0" kern="0" baseline="0">
                <a:solidFill>
                  <a:srgbClr val="000000"/>
                </a:solidFill>
                <a:latin typeface="+mn-lt"/>
              </a:defRPr>
            </a:lvl1pPr>
            <a:lvl2pPr marL="0" indent="0">
              <a:lnSpc>
                <a:spcPts val="1600"/>
              </a:lnSpc>
              <a:spcBef>
                <a:spcPts val="1701"/>
              </a:spcBef>
              <a:spcAft>
                <a:spcPts val="0"/>
              </a:spcAft>
              <a:buNone/>
              <a:defRPr sz="1200" i="1">
                <a:solidFill>
                  <a:srgbClr val="000000"/>
                </a:solidFill>
              </a:defRPr>
            </a:lvl2pPr>
            <a:lvl3pPr marL="658800" indent="-255600">
              <a:defRPr/>
            </a:lvl3pPr>
          </a:lstStyle>
          <a:p>
            <a:pPr lvl="0"/>
            <a:r>
              <a:rPr lang="en-US" dirty="0" smtClean="0"/>
              <a:t>Click to edit Master text styles</a:t>
            </a:r>
          </a:p>
        </p:txBody>
      </p:sp>
      <p:sp>
        <p:nvSpPr>
          <p:cNvPr id="6" name="Picture Placeholder 5"/>
          <p:cNvSpPr>
            <a:spLocks noGrp="1"/>
          </p:cNvSpPr>
          <p:nvPr>
            <p:ph type="pic" sz="quarter" idx="10" hasCustomPrompt="1"/>
          </p:nvPr>
        </p:nvSpPr>
        <p:spPr>
          <a:xfrm>
            <a:off x="8136130" y="1433513"/>
            <a:ext cx="3416300" cy="4524375"/>
          </a:xfrm>
          <a:solidFill>
            <a:srgbClr val="BBBBBB"/>
          </a:solidFill>
        </p:spPr>
        <p:txBody>
          <a:bodyPr vert="horz" lIns="0" tIns="2700000" rIns="0" bIns="0" rtlCol="0">
            <a:noAutofit/>
          </a:bodyPr>
          <a:lstStyle>
            <a:lvl1pPr marL="0" marR="0" indent="0" algn="ctr" defTabSz="914400" rtl="0" eaLnBrk="1" fontAlgn="auto" latinLnBrk="0" hangingPunct="1">
              <a:lnSpc>
                <a:spcPts val="1900"/>
              </a:lnSpc>
              <a:spcBef>
                <a:spcPts val="0"/>
              </a:spcBef>
              <a:spcAft>
                <a:spcPts val="0"/>
              </a:spcAft>
              <a:buClrTx/>
              <a:buSzTx/>
              <a:buFont typeface="Arial" pitchFamily="34" charset="0"/>
              <a:buNone/>
              <a:tabLst/>
              <a:defRPr lang="en-US" sz="1100" dirty="0"/>
            </a:lvl1pPr>
          </a:lstStyle>
          <a:p>
            <a:pPr marL="0" marR="0" lvl="0" indent="0" algn="ctr" defTabSz="914400" rtl="0" eaLnBrk="1" fontAlgn="auto" latinLnBrk="0" hangingPunct="1">
              <a:lnSpc>
                <a:spcPts val="1900"/>
              </a:lnSpc>
              <a:spcBef>
                <a:spcPts val="0"/>
              </a:spcBef>
              <a:spcAft>
                <a:spcPts val="0"/>
              </a:spcAft>
              <a:buClrTx/>
              <a:buSzTx/>
              <a:buFont typeface="Arial" pitchFamily="34" charset="0"/>
              <a:buNone/>
              <a:tabLst/>
              <a:defRPr/>
            </a:pPr>
            <a:r>
              <a:rPr lang="en-GB" smtClean="0"/>
              <a:t>Insert photographic image</a:t>
            </a:r>
            <a:endParaRPr lang="en-US" smtClean="0"/>
          </a:p>
        </p:txBody>
      </p:sp>
      <p:cxnSp>
        <p:nvCxnSpPr>
          <p:cNvPr id="8" name="Straight Connector 7"/>
          <p:cNvCxnSpPr/>
          <p:nvPr userDrawn="1"/>
        </p:nvCxnSpPr>
        <p:spPr>
          <a:xfrm>
            <a:off x="621993" y="6124575"/>
            <a:ext cx="10944000"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7023100" y="6172202"/>
            <a:ext cx="4529329" cy="202486"/>
          </a:xfrm>
        </p:spPr>
        <p:txBody>
          <a:bodyPr/>
          <a:lstStyle>
            <a:lvl1pPr algn="r">
              <a:lnSpc>
                <a:spcPts val="900"/>
              </a:lnSpc>
              <a:spcAft>
                <a:spcPts val="0"/>
              </a:spcAft>
              <a:defRPr sz="600">
                <a:solidFill>
                  <a:schemeClr val="bg2"/>
                </a:solidFill>
              </a:defRPr>
            </a:lvl1pPr>
          </a:lstStyle>
          <a:p>
            <a:pPr lvl="0"/>
            <a:r>
              <a:rPr lang="en-US" smtClean="0"/>
              <a:t>Click to edit Master text styles</a:t>
            </a:r>
            <a:endParaRPr lang="en-US"/>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1993" y="6374687"/>
            <a:ext cx="926438" cy="282488"/>
          </a:xfrm>
          <a:prstGeom prst="rect">
            <a:avLst/>
          </a:prstGeom>
        </p:spPr>
      </p:pic>
      <p:sp>
        <p:nvSpPr>
          <p:cNvPr id="18" name="Slide Number Placeholder 5"/>
          <p:cNvSpPr>
            <a:spLocks noGrp="1"/>
          </p:cNvSpPr>
          <p:nvPr>
            <p:ph type="sldNum" sz="quarter" idx="4"/>
          </p:nvPr>
        </p:nvSpPr>
        <p:spPr>
          <a:xfrm>
            <a:off x="11386109" y="6515931"/>
            <a:ext cx="166321" cy="110332"/>
          </a:xfrm>
          <a:prstGeom prst="rect">
            <a:avLst/>
          </a:prstGeom>
        </p:spPr>
        <p:txBody>
          <a:bodyPr vert="horz" lIns="0" tIns="0" rIns="0" bIns="0" rtlCol="0" anchor="ctr" anchorCtr="0"/>
          <a:lstStyle>
            <a:lvl1pPr algn="l">
              <a:defRPr sz="800" b="1">
                <a:solidFill>
                  <a:schemeClr val="bg2"/>
                </a:solidFill>
                <a:latin typeface="+mn-lt"/>
                <a:ea typeface="Lato Light" panose="020F0502020204030203" pitchFamily="34" charset="0"/>
                <a:cs typeface="Lato Light" panose="020F0502020204030203" pitchFamily="34" charset="0"/>
              </a:defRPr>
            </a:lvl1pPr>
          </a:lstStyle>
          <a:p>
            <a:fld id="{DDBE135E-2566-4748-853C-8A3B78F0FB00}" type="slidenum">
              <a:rPr lang="en-GB" smtClean="0"/>
              <a:pPr/>
              <a:t>‹#›</a:t>
            </a:fld>
            <a:endParaRPr lang="en-GB" dirty="0"/>
          </a:p>
        </p:txBody>
      </p:sp>
      <p:cxnSp>
        <p:nvCxnSpPr>
          <p:cNvPr id="12" name="Straight Connector 11"/>
          <p:cNvCxnSpPr/>
          <p:nvPr userDrawn="1"/>
        </p:nvCxnSpPr>
        <p:spPr>
          <a:xfrm>
            <a:off x="11342478" y="6520020"/>
            <a:ext cx="0" cy="8640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Footer Placeholder 3"/>
          <p:cNvSpPr>
            <a:spLocks noGrp="1"/>
          </p:cNvSpPr>
          <p:nvPr>
            <p:ph type="ftr" sz="quarter" idx="3"/>
          </p:nvPr>
        </p:nvSpPr>
        <p:spPr>
          <a:xfrm>
            <a:off x="8915088" y="6515931"/>
            <a:ext cx="2390822" cy="110332"/>
          </a:xfrm>
          <a:prstGeom prst="rect">
            <a:avLst/>
          </a:prstGeom>
        </p:spPr>
        <p:txBody>
          <a:bodyPr vert="horz" lIns="0" tIns="0" rIns="0" bIns="0" rtlCol="0" anchor="ctr"/>
          <a:lstStyle>
            <a:lvl1pPr algn="r">
              <a:defRPr sz="700">
                <a:solidFill>
                  <a:schemeClr val="bg2"/>
                </a:solidFill>
              </a:defRPr>
            </a:lvl1pPr>
          </a:lstStyle>
          <a:p>
            <a:r>
              <a:rPr lang="en-GB" smtClean="0"/>
              <a:t>Presentation Title Arial Bold 7 pt</a:t>
            </a:r>
            <a:endParaRPr lang="en-GB" dirty="0"/>
          </a:p>
        </p:txBody>
      </p:sp>
    </p:spTree>
    <p:extLst>
      <p:ext uri="{BB962C8B-B14F-4D97-AF65-F5344CB8AC3E}">
        <p14:creationId xmlns:p14="http://schemas.microsoft.com/office/powerpoint/2010/main" val="2752950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tatement Option 1">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t="5771" b="5310"/>
          <a:stretch/>
        </p:blipFill>
        <p:spPr>
          <a:xfrm>
            <a:off x="2453100" y="0"/>
            <a:ext cx="7549200" cy="6858000"/>
          </a:xfrm>
          <a:prstGeom prst="rect">
            <a:avLst/>
          </a:prstGeom>
        </p:spPr>
      </p:pic>
      <p:sp>
        <p:nvSpPr>
          <p:cNvPr id="2" name="Title 1"/>
          <p:cNvSpPr>
            <a:spLocks noGrp="1"/>
          </p:cNvSpPr>
          <p:nvPr>
            <p:ph type="ctrTitle"/>
          </p:nvPr>
        </p:nvSpPr>
        <p:spPr>
          <a:xfrm>
            <a:off x="2688608" y="2759846"/>
            <a:ext cx="7110485" cy="1338309"/>
          </a:xfrm>
        </p:spPr>
        <p:txBody>
          <a:bodyPr anchor="ctr" anchorCtr="0"/>
          <a:lstStyle>
            <a:lvl1pPr algn="ctr">
              <a:lnSpc>
                <a:spcPts val="4000"/>
              </a:lnSpc>
              <a:defRPr sz="3600" i="0">
                <a:solidFill>
                  <a:schemeClr val="bg2"/>
                </a:solidFill>
                <a:latin typeface="+mj-lt"/>
              </a:defRPr>
            </a:lvl1pPr>
          </a:lstStyle>
          <a:p>
            <a:r>
              <a:rPr lang="en-US" smtClean="0"/>
              <a:t>Click to edit Master title style</a:t>
            </a:r>
            <a:endParaRPr lang="en-GB"/>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3888" y="6375599"/>
            <a:ext cx="927787" cy="281275"/>
          </a:xfrm>
          <a:prstGeom prst="rect">
            <a:avLst/>
          </a:prstGeom>
        </p:spPr>
      </p:pic>
      <p:sp>
        <p:nvSpPr>
          <p:cNvPr id="8" name="Slide Number Placeholder 5"/>
          <p:cNvSpPr>
            <a:spLocks noGrp="1"/>
          </p:cNvSpPr>
          <p:nvPr>
            <p:ph type="sldNum" sz="quarter" idx="4"/>
          </p:nvPr>
        </p:nvSpPr>
        <p:spPr>
          <a:xfrm>
            <a:off x="11386109" y="6515931"/>
            <a:ext cx="166321" cy="110332"/>
          </a:xfrm>
          <a:prstGeom prst="rect">
            <a:avLst/>
          </a:prstGeom>
        </p:spPr>
        <p:txBody>
          <a:bodyPr vert="horz" lIns="0" tIns="0" rIns="0" bIns="0" rtlCol="0" anchor="ctr" anchorCtr="0"/>
          <a:lstStyle>
            <a:lvl1pPr algn="l">
              <a:defRPr sz="800" b="1">
                <a:solidFill>
                  <a:srgbClr val="FFFFFF"/>
                </a:solidFill>
                <a:latin typeface="+mn-lt"/>
                <a:ea typeface="Lato Light" panose="020F0502020204030203" pitchFamily="34" charset="0"/>
                <a:cs typeface="Lato Light" panose="020F0502020204030203" pitchFamily="34" charset="0"/>
              </a:defRPr>
            </a:lvl1pPr>
          </a:lstStyle>
          <a:p>
            <a:fld id="{DDBE135E-2566-4748-853C-8A3B78F0FB00}" type="slidenum">
              <a:rPr lang="en-GB" smtClean="0"/>
              <a:pPr/>
              <a:t>‹#›</a:t>
            </a:fld>
            <a:endParaRPr lang="en-GB" dirty="0"/>
          </a:p>
        </p:txBody>
      </p:sp>
      <p:cxnSp>
        <p:nvCxnSpPr>
          <p:cNvPr id="10" name="Straight Connector 9"/>
          <p:cNvCxnSpPr/>
          <p:nvPr userDrawn="1"/>
        </p:nvCxnSpPr>
        <p:spPr>
          <a:xfrm>
            <a:off x="11342478" y="6520020"/>
            <a:ext cx="0" cy="86400"/>
          </a:xfrm>
          <a:prstGeom prst="line">
            <a:avLst/>
          </a:prstGeom>
          <a:ln w="6350">
            <a:solidFill>
              <a:srgbClr val="FFFFFF"/>
            </a:solidFill>
          </a:ln>
        </p:spPr>
        <p:style>
          <a:lnRef idx="1">
            <a:schemeClr val="accent1"/>
          </a:lnRef>
          <a:fillRef idx="0">
            <a:schemeClr val="accent1"/>
          </a:fillRef>
          <a:effectRef idx="0">
            <a:schemeClr val="accent1"/>
          </a:effectRef>
          <a:fontRef idx="minor">
            <a:schemeClr val="tx1"/>
          </a:fontRef>
        </p:style>
      </p:cxnSp>
      <p:sp>
        <p:nvSpPr>
          <p:cNvPr id="11" name="Footer Placeholder 3"/>
          <p:cNvSpPr>
            <a:spLocks noGrp="1"/>
          </p:cNvSpPr>
          <p:nvPr>
            <p:ph type="ftr" sz="quarter" idx="3"/>
          </p:nvPr>
        </p:nvSpPr>
        <p:spPr>
          <a:xfrm>
            <a:off x="8915088" y="6515931"/>
            <a:ext cx="2390822" cy="110332"/>
          </a:xfrm>
          <a:prstGeom prst="rect">
            <a:avLst/>
          </a:prstGeom>
        </p:spPr>
        <p:txBody>
          <a:bodyPr vert="horz" lIns="0" tIns="0" rIns="0" bIns="0" rtlCol="0" anchor="ctr"/>
          <a:lstStyle>
            <a:lvl1pPr algn="r">
              <a:defRPr sz="700">
                <a:solidFill>
                  <a:srgbClr val="FFFFFF"/>
                </a:solidFill>
              </a:defRPr>
            </a:lvl1pPr>
          </a:lstStyle>
          <a:p>
            <a:r>
              <a:rPr lang="en-GB" smtClean="0"/>
              <a:t>Presentation Title Arial Bold 7 pt</a:t>
            </a:r>
            <a:endParaRPr lang="en-GB" dirty="0"/>
          </a:p>
        </p:txBody>
      </p:sp>
    </p:spTree>
    <p:extLst>
      <p:ext uri="{BB962C8B-B14F-4D97-AF65-F5344CB8AC3E}">
        <p14:creationId xmlns:p14="http://schemas.microsoft.com/office/powerpoint/2010/main" val="4102546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tatement Option 4">
    <p:bg>
      <p:bgPr>
        <a:solidFill>
          <a:schemeClr val="accent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t="5771" b="5310"/>
          <a:stretch/>
        </p:blipFill>
        <p:spPr>
          <a:xfrm>
            <a:off x="2390192" y="0"/>
            <a:ext cx="7549200" cy="6858000"/>
          </a:xfrm>
          <a:prstGeom prst="rect">
            <a:avLst/>
          </a:prstGeom>
        </p:spPr>
      </p:pic>
      <p:sp>
        <p:nvSpPr>
          <p:cNvPr id="2" name="Title 1"/>
          <p:cNvSpPr>
            <a:spLocks noGrp="1"/>
          </p:cNvSpPr>
          <p:nvPr>
            <p:ph type="ctrTitle"/>
          </p:nvPr>
        </p:nvSpPr>
        <p:spPr>
          <a:xfrm>
            <a:off x="2579426" y="2389032"/>
            <a:ext cx="7206019" cy="1644743"/>
          </a:xfrm>
        </p:spPr>
        <p:txBody>
          <a:bodyPr anchor="b" anchorCtr="0"/>
          <a:lstStyle>
            <a:lvl1pPr algn="ctr">
              <a:lnSpc>
                <a:spcPts val="3600"/>
              </a:lnSpc>
              <a:defRPr sz="3600" i="1">
                <a:solidFill>
                  <a:schemeClr val="tx2"/>
                </a:solidFill>
                <a:latin typeface="+mj-lt"/>
              </a:defRPr>
            </a:lvl1pPr>
          </a:lstStyle>
          <a:p>
            <a:r>
              <a:rPr lang="en-US" smtClean="0"/>
              <a:t>Click to edit Master title style</a:t>
            </a:r>
            <a:endParaRPr lang="en-GB"/>
          </a:p>
        </p:txBody>
      </p:sp>
      <p:sp>
        <p:nvSpPr>
          <p:cNvPr id="4" name="Text Placeholder 3"/>
          <p:cNvSpPr>
            <a:spLocks noGrp="1"/>
          </p:cNvSpPr>
          <p:nvPr>
            <p:ph type="body" sz="quarter" idx="10"/>
          </p:nvPr>
        </p:nvSpPr>
        <p:spPr>
          <a:xfrm>
            <a:off x="2715904" y="4179106"/>
            <a:ext cx="6933064" cy="366713"/>
          </a:xfrm>
        </p:spPr>
        <p:txBody>
          <a:bodyPr/>
          <a:lstStyle>
            <a:lvl1pPr algn="ctr">
              <a:lnSpc>
                <a:spcPts val="1800"/>
              </a:lnSpc>
              <a:spcAft>
                <a:spcPts val="0"/>
              </a:spcAft>
              <a:defRPr sz="1800" b="0" i="0">
                <a:solidFill>
                  <a:schemeClr val="bg2"/>
                </a:solidFill>
                <a:latin typeface="+mn-lt"/>
              </a:defRPr>
            </a:lvl1pPr>
          </a:lstStyle>
          <a:p>
            <a:pPr lvl="0"/>
            <a:r>
              <a:rPr lang="en-US" dirty="0" smtClean="0"/>
              <a:t>Click to edit Master text styles</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2609" y="6376789"/>
            <a:ext cx="926438" cy="282488"/>
          </a:xfrm>
          <a:prstGeom prst="rect">
            <a:avLst/>
          </a:prstGeom>
        </p:spPr>
      </p:pic>
      <p:sp>
        <p:nvSpPr>
          <p:cNvPr id="10" name="Slide Number Placeholder 5"/>
          <p:cNvSpPr>
            <a:spLocks noGrp="1"/>
          </p:cNvSpPr>
          <p:nvPr>
            <p:ph type="sldNum" sz="quarter" idx="4"/>
          </p:nvPr>
        </p:nvSpPr>
        <p:spPr>
          <a:xfrm>
            <a:off x="11386109" y="6515931"/>
            <a:ext cx="166321" cy="110332"/>
          </a:xfrm>
          <a:prstGeom prst="rect">
            <a:avLst/>
          </a:prstGeom>
        </p:spPr>
        <p:txBody>
          <a:bodyPr vert="horz" lIns="0" tIns="0" rIns="0" bIns="0" rtlCol="0" anchor="ctr" anchorCtr="0"/>
          <a:lstStyle>
            <a:lvl1pPr algn="l">
              <a:defRPr sz="800" b="1">
                <a:solidFill>
                  <a:schemeClr val="bg2"/>
                </a:solidFill>
                <a:latin typeface="+mn-lt"/>
                <a:ea typeface="Lato Light" panose="020F0502020204030203" pitchFamily="34" charset="0"/>
                <a:cs typeface="Lato Light" panose="020F0502020204030203" pitchFamily="34" charset="0"/>
              </a:defRPr>
            </a:lvl1pPr>
          </a:lstStyle>
          <a:p>
            <a:fld id="{DDBE135E-2566-4748-853C-8A3B78F0FB00}" type="slidenum">
              <a:rPr lang="en-GB" smtClean="0"/>
              <a:pPr/>
              <a:t>‹#›</a:t>
            </a:fld>
            <a:endParaRPr lang="en-GB" dirty="0"/>
          </a:p>
        </p:txBody>
      </p:sp>
      <p:cxnSp>
        <p:nvCxnSpPr>
          <p:cNvPr id="14" name="Straight Connector 13"/>
          <p:cNvCxnSpPr/>
          <p:nvPr userDrawn="1"/>
        </p:nvCxnSpPr>
        <p:spPr>
          <a:xfrm>
            <a:off x="11342478" y="6520020"/>
            <a:ext cx="0" cy="8640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Footer Placeholder 3"/>
          <p:cNvSpPr>
            <a:spLocks noGrp="1"/>
          </p:cNvSpPr>
          <p:nvPr>
            <p:ph type="ftr" sz="quarter" idx="3"/>
          </p:nvPr>
        </p:nvSpPr>
        <p:spPr>
          <a:xfrm>
            <a:off x="8915088" y="6515931"/>
            <a:ext cx="2390822" cy="110332"/>
          </a:xfrm>
          <a:prstGeom prst="rect">
            <a:avLst/>
          </a:prstGeom>
        </p:spPr>
        <p:txBody>
          <a:bodyPr vert="horz" lIns="0" tIns="0" rIns="0" bIns="0" rtlCol="0" anchor="ctr"/>
          <a:lstStyle>
            <a:lvl1pPr algn="r">
              <a:defRPr sz="700">
                <a:solidFill>
                  <a:schemeClr val="bg2"/>
                </a:solidFill>
              </a:defRPr>
            </a:lvl1pPr>
          </a:lstStyle>
          <a:p>
            <a:r>
              <a:rPr lang="en-GB" smtClean="0"/>
              <a:t>Presentation Title Arial Bold 7 pt</a:t>
            </a:r>
            <a:endParaRPr lang="en-GB" dirty="0"/>
          </a:p>
        </p:txBody>
      </p:sp>
    </p:spTree>
    <p:extLst>
      <p:ext uri="{BB962C8B-B14F-4D97-AF65-F5344CB8AC3E}">
        <p14:creationId xmlns:p14="http://schemas.microsoft.com/office/powerpoint/2010/main" val="1207140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oduct Page">
    <p:bg>
      <p:bgPr>
        <a:solidFill>
          <a:srgbClr val="FFFFFF"/>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23888" y="417601"/>
            <a:ext cx="8037512" cy="525375"/>
          </a:xfrm>
        </p:spPr>
        <p:txBody>
          <a:bodyPr/>
          <a:lstStyle>
            <a:lvl1pPr>
              <a:defRPr sz="3600"/>
            </a:lvl1pPr>
          </a:lstStyle>
          <a:p>
            <a:r>
              <a:rPr lang="en-US" smtClean="0"/>
              <a:t>Click to edit Master title style</a:t>
            </a:r>
            <a:endParaRPr lang="en-US"/>
          </a:p>
        </p:txBody>
      </p:sp>
      <p:sp>
        <p:nvSpPr>
          <p:cNvPr id="3" name="Rectangle 2"/>
          <p:cNvSpPr/>
          <p:nvPr userDrawn="1"/>
        </p:nvSpPr>
        <p:spPr>
          <a:xfrm>
            <a:off x="623888" y="1752601"/>
            <a:ext cx="6577012" cy="4467224"/>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spc="-30" baseline="0"/>
          </a:p>
        </p:txBody>
      </p:sp>
      <p:sp>
        <p:nvSpPr>
          <p:cNvPr id="8" name="Text Placeholder 7"/>
          <p:cNvSpPr>
            <a:spLocks noGrp="1"/>
          </p:cNvSpPr>
          <p:nvPr>
            <p:ph type="body" sz="quarter" idx="10"/>
          </p:nvPr>
        </p:nvSpPr>
        <p:spPr>
          <a:xfrm>
            <a:off x="1014761" y="1943100"/>
            <a:ext cx="5716240" cy="3162300"/>
          </a:xfrm>
        </p:spPr>
        <p:txBody>
          <a:bodyPr/>
          <a:lstStyle>
            <a:lvl1pPr>
              <a:lnSpc>
                <a:spcPts val="1500"/>
              </a:lnSpc>
              <a:spcBef>
                <a:spcPts val="0"/>
              </a:spcBef>
              <a:spcAft>
                <a:spcPts val="0"/>
              </a:spcAft>
              <a:defRPr sz="1300" spc="0" baseline="0">
                <a:solidFill>
                  <a:srgbClr val="FFFFFF"/>
                </a:solidFill>
              </a:defRPr>
            </a:lvl1pPr>
            <a:lvl2pPr>
              <a:lnSpc>
                <a:spcPts val="1300"/>
              </a:lnSpc>
              <a:spcBef>
                <a:spcPts val="0"/>
              </a:spcBef>
              <a:spcAft>
                <a:spcPts val="567"/>
              </a:spcAft>
              <a:defRPr sz="1000">
                <a:solidFill>
                  <a:schemeClr val="bg1"/>
                </a:solidFill>
              </a:defRPr>
            </a:lvl2pPr>
            <a:lvl3pPr>
              <a:lnSpc>
                <a:spcPts val="1300"/>
              </a:lnSpc>
              <a:spcBef>
                <a:spcPts val="0"/>
              </a:spcBef>
              <a:spcAft>
                <a:spcPts val="567"/>
              </a:spcAft>
              <a:defRPr sz="1000">
                <a:solidFill>
                  <a:schemeClr val="bg1"/>
                </a:solidFill>
              </a:defRPr>
            </a:lvl3pPr>
            <a:lvl4pPr>
              <a:lnSpc>
                <a:spcPts val="1300"/>
              </a:lnSpc>
              <a:spcBef>
                <a:spcPts val="0"/>
              </a:spcBef>
              <a:spcAft>
                <a:spcPts val="567"/>
              </a:spcAft>
              <a:defRPr sz="1000">
                <a:solidFill>
                  <a:schemeClr val="bg1"/>
                </a:solidFill>
              </a:defRPr>
            </a:lvl4pPr>
            <a:lvl5pPr>
              <a:lnSpc>
                <a:spcPts val="1300"/>
              </a:lnSpc>
              <a:spcBef>
                <a:spcPts val="0"/>
              </a:spcBef>
              <a:spcAft>
                <a:spcPts val="567"/>
              </a:spcAft>
              <a:defRPr sz="1000">
                <a:solidFill>
                  <a:schemeClr val="bg1"/>
                </a:solidFill>
              </a:defRPr>
            </a:lvl5pPr>
          </a:lstStyle>
          <a:p>
            <a:pPr lvl="0"/>
            <a:r>
              <a:rPr lang="en-US" dirty="0" smtClean="0"/>
              <a:t>Click to edit Master text styles</a:t>
            </a:r>
            <a:endParaRPr lang="en-US" dirty="0"/>
          </a:p>
        </p:txBody>
      </p:sp>
      <p:sp>
        <p:nvSpPr>
          <p:cNvPr id="9" name="Rectangle 8"/>
          <p:cNvSpPr/>
          <p:nvPr userDrawn="1"/>
        </p:nvSpPr>
        <p:spPr>
          <a:xfrm>
            <a:off x="7432907" y="3324225"/>
            <a:ext cx="4128828" cy="28956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Picture Placeholder 5"/>
          <p:cNvSpPr>
            <a:spLocks noGrp="1"/>
          </p:cNvSpPr>
          <p:nvPr>
            <p:ph type="pic" sz="quarter" idx="12" hasCustomPrompt="1"/>
          </p:nvPr>
        </p:nvSpPr>
        <p:spPr>
          <a:xfrm>
            <a:off x="7432906" y="1752601"/>
            <a:ext cx="4128000" cy="1571624"/>
          </a:xfrm>
          <a:solidFill>
            <a:srgbClr val="BBBBBB"/>
          </a:solidFill>
        </p:spPr>
        <p:txBody>
          <a:bodyPr tIns="972000"/>
          <a:lstStyle>
            <a:lvl1pPr algn="ctr">
              <a:defRPr sz="1000" b="0"/>
            </a:lvl1pPr>
          </a:lstStyle>
          <a:p>
            <a:r>
              <a:rPr lang="en-GB" smtClean="0"/>
              <a:t>insert photographic image</a:t>
            </a:r>
            <a:endParaRPr lang="en-US" dirty="0"/>
          </a:p>
        </p:txBody>
      </p:sp>
      <p:sp>
        <p:nvSpPr>
          <p:cNvPr id="11" name="Text Placeholder 7"/>
          <p:cNvSpPr>
            <a:spLocks noGrp="1"/>
          </p:cNvSpPr>
          <p:nvPr>
            <p:ph type="body" sz="quarter" idx="13"/>
          </p:nvPr>
        </p:nvSpPr>
        <p:spPr>
          <a:xfrm>
            <a:off x="7618626" y="3457575"/>
            <a:ext cx="3675080" cy="2390775"/>
          </a:xfrm>
        </p:spPr>
        <p:txBody>
          <a:bodyPr/>
          <a:lstStyle>
            <a:lvl1pPr>
              <a:lnSpc>
                <a:spcPts val="1100"/>
              </a:lnSpc>
              <a:spcBef>
                <a:spcPts val="600"/>
              </a:spcBef>
              <a:spcAft>
                <a:spcPts val="0"/>
              </a:spcAft>
              <a:defRPr sz="900" b="1" cap="none" spc="0" baseline="0">
                <a:solidFill>
                  <a:schemeClr val="bg2"/>
                </a:solidFill>
              </a:defRPr>
            </a:lvl1pPr>
            <a:lvl2pPr marL="114300" indent="-114300">
              <a:lnSpc>
                <a:spcPts val="1100"/>
              </a:lnSpc>
              <a:spcBef>
                <a:spcPts val="600"/>
              </a:spcBef>
              <a:spcAft>
                <a:spcPts val="0"/>
              </a:spcAft>
              <a:buClr>
                <a:schemeClr val="tx2"/>
              </a:buClr>
              <a:buFont typeface="Arial" panose="020B0604020202020204" pitchFamily="34" charset="0"/>
              <a:buChar char="•"/>
              <a:defRPr sz="900" spc="-20" baseline="0">
                <a:solidFill>
                  <a:schemeClr val="bg2"/>
                </a:solidFill>
              </a:defRPr>
            </a:lvl2pPr>
            <a:lvl3pPr>
              <a:lnSpc>
                <a:spcPts val="1300"/>
              </a:lnSpc>
              <a:spcBef>
                <a:spcPts val="0"/>
              </a:spcBef>
              <a:spcAft>
                <a:spcPts val="567"/>
              </a:spcAft>
              <a:defRPr sz="1000">
                <a:solidFill>
                  <a:schemeClr val="bg1"/>
                </a:solidFill>
              </a:defRPr>
            </a:lvl3pPr>
            <a:lvl4pPr>
              <a:lnSpc>
                <a:spcPts val="1300"/>
              </a:lnSpc>
              <a:spcBef>
                <a:spcPts val="0"/>
              </a:spcBef>
              <a:spcAft>
                <a:spcPts val="567"/>
              </a:spcAft>
              <a:defRPr sz="1000">
                <a:solidFill>
                  <a:schemeClr val="bg1"/>
                </a:solidFill>
              </a:defRPr>
            </a:lvl4pPr>
            <a:lvl5pPr>
              <a:lnSpc>
                <a:spcPts val="1300"/>
              </a:lnSpc>
              <a:spcBef>
                <a:spcPts val="0"/>
              </a:spcBef>
              <a:spcAft>
                <a:spcPts val="567"/>
              </a:spcAft>
              <a:defRPr sz="1000">
                <a:solidFill>
                  <a:schemeClr val="bg1"/>
                </a:solidFill>
              </a:defRPr>
            </a:lvl5pPr>
          </a:lstStyle>
          <a:p>
            <a:pPr lvl="0"/>
            <a:r>
              <a:rPr lang="en-US" dirty="0" smtClean="0"/>
              <a:t>Click to edit Master text styles</a:t>
            </a:r>
          </a:p>
          <a:p>
            <a:pPr lvl="1"/>
            <a:r>
              <a:rPr lang="en-GB" dirty="0" smtClean="0"/>
              <a:t>Level 2</a:t>
            </a:r>
            <a:endParaRPr lang="en-US" dirty="0"/>
          </a:p>
        </p:txBody>
      </p:sp>
      <p:sp>
        <p:nvSpPr>
          <p:cNvPr id="22" name="Text Placeholder 21"/>
          <p:cNvSpPr>
            <a:spLocks noGrp="1"/>
          </p:cNvSpPr>
          <p:nvPr>
            <p:ph type="body" sz="quarter" idx="17"/>
          </p:nvPr>
        </p:nvSpPr>
        <p:spPr>
          <a:xfrm>
            <a:off x="627835" y="1076325"/>
            <a:ext cx="8033565" cy="400050"/>
          </a:xfrm>
        </p:spPr>
        <p:txBody>
          <a:bodyPr/>
          <a:lstStyle>
            <a:lvl1pPr>
              <a:lnSpc>
                <a:spcPts val="1500"/>
              </a:lnSpc>
              <a:spcAft>
                <a:spcPts val="0"/>
              </a:spcAft>
              <a:defRPr sz="1500" b="1">
                <a:solidFill>
                  <a:schemeClr val="tx2"/>
                </a:solidFill>
              </a:defRPr>
            </a:lvl1pPr>
          </a:lstStyle>
          <a:p>
            <a:pPr lvl="0"/>
            <a:r>
              <a:rPr lang="en-US" dirty="0" smtClean="0"/>
              <a:t>Click to edit Master text styles</a:t>
            </a:r>
            <a:endParaRPr lang="en-US" dirty="0"/>
          </a:p>
        </p:txBody>
      </p:sp>
      <p:sp>
        <p:nvSpPr>
          <p:cNvPr id="12" name="Picture Placeholder 5"/>
          <p:cNvSpPr>
            <a:spLocks noGrp="1"/>
          </p:cNvSpPr>
          <p:nvPr>
            <p:ph type="pic" sz="quarter" idx="14" hasCustomPrompt="1"/>
          </p:nvPr>
        </p:nvSpPr>
        <p:spPr>
          <a:xfrm>
            <a:off x="9080809" y="561976"/>
            <a:ext cx="2476499" cy="466725"/>
          </a:xfrm>
          <a:solidFill>
            <a:srgbClr val="BBBBBB"/>
          </a:solidFill>
        </p:spPr>
        <p:txBody>
          <a:bodyPr/>
          <a:lstStyle>
            <a:lvl1pPr algn="ctr">
              <a:defRPr sz="800"/>
            </a:lvl1pPr>
          </a:lstStyle>
          <a:p>
            <a:r>
              <a:rPr lang="en-GB" smtClean="0"/>
              <a:t>Space for logo</a:t>
            </a:r>
            <a:endParaRPr lang="en-US"/>
          </a:p>
        </p:txBody>
      </p:sp>
      <p:sp>
        <p:nvSpPr>
          <p:cNvPr id="16" name="Slide Number Placeholder 5"/>
          <p:cNvSpPr>
            <a:spLocks noGrp="1"/>
          </p:cNvSpPr>
          <p:nvPr>
            <p:ph type="sldNum" sz="quarter" idx="4"/>
          </p:nvPr>
        </p:nvSpPr>
        <p:spPr>
          <a:xfrm>
            <a:off x="11386109" y="6515931"/>
            <a:ext cx="166321" cy="110332"/>
          </a:xfrm>
          <a:prstGeom prst="rect">
            <a:avLst/>
          </a:prstGeom>
        </p:spPr>
        <p:txBody>
          <a:bodyPr vert="horz" lIns="0" tIns="0" rIns="0" bIns="0" rtlCol="0" anchor="ctr" anchorCtr="0"/>
          <a:lstStyle>
            <a:lvl1pPr algn="l">
              <a:defRPr sz="800" b="1">
                <a:solidFill>
                  <a:schemeClr val="bg2"/>
                </a:solidFill>
                <a:latin typeface="+mn-lt"/>
                <a:ea typeface="Lato Light" panose="020F0502020204030203" pitchFamily="34" charset="0"/>
                <a:cs typeface="Lato Light" panose="020F0502020204030203" pitchFamily="34" charset="0"/>
              </a:defRPr>
            </a:lvl1pPr>
          </a:lstStyle>
          <a:p>
            <a:fld id="{DDBE135E-2566-4748-853C-8A3B78F0FB00}" type="slidenum">
              <a:rPr lang="en-GB" smtClean="0"/>
              <a:pPr/>
              <a:t>‹#›</a:t>
            </a:fld>
            <a:endParaRPr lang="en-GB" dirty="0"/>
          </a:p>
        </p:txBody>
      </p:sp>
      <p:sp>
        <p:nvSpPr>
          <p:cNvPr id="14" name="Footer Placeholder 3"/>
          <p:cNvSpPr>
            <a:spLocks noGrp="1"/>
          </p:cNvSpPr>
          <p:nvPr>
            <p:ph type="ftr" sz="quarter" idx="3"/>
          </p:nvPr>
        </p:nvSpPr>
        <p:spPr>
          <a:xfrm>
            <a:off x="8915088" y="6515931"/>
            <a:ext cx="2390822" cy="110332"/>
          </a:xfrm>
          <a:prstGeom prst="rect">
            <a:avLst/>
          </a:prstGeom>
        </p:spPr>
        <p:txBody>
          <a:bodyPr vert="horz" lIns="0" tIns="0" rIns="0" bIns="0" rtlCol="0" anchor="ctr"/>
          <a:lstStyle>
            <a:lvl1pPr algn="r">
              <a:defRPr sz="700">
                <a:solidFill>
                  <a:schemeClr val="bg2"/>
                </a:solidFill>
              </a:defRPr>
            </a:lvl1pPr>
          </a:lstStyle>
          <a:p>
            <a:r>
              <a:rPr lang="en-GB" smtClean="0"/>
              <a:t>Presentation Title Arial Bold 7 pt</a:t>
            </a:r>
            <a:endParaRPr lang="en-GB" dirty="0"/>
          </a:p>
        </p:txBody>
      </p:sp>
    </p:spTree>
    <p:extLst>
      <p:ext uri="{BB962C8B-B14F-4D97-AF65-F5344CB8AC3E}">
        <p14:creationId xmlns:p14="http://schemas.microsoft.com/office/powerpoint/2010/main" val="1767675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Option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30353" y="1681201"/>
            <a:ext cx="4978400" cy="2063261"/>
          </a:xfrm>
        </p:spPr>
        <p:txBody>
          <a:bodyPr anchor="t" anchorCtr="0"/>
          <a:lstStyle>
            <a:lvl1pPr algn="l">
              <a:lnSpc>
                <a:spcPts val="4200"/>
              </a:lnSpc>
              <a:defRPr sz="3800" spc="20" baseline="0">
                <a:solidFill>
                  <a:schemeClr val="bg2"/>
                </a:solidFill>
                <a:latin typeface="+mj-lt"/>
              </a:defRPr>
            </a:lvl1pPr>
          </a:lstStyle>
          <a:p>
            <a:r>
              <a:rPr lang="en-US" smtClean="0"/>
              <a:t>Click to edit Master title style</a:t>
            </a:r>
            <a:endParaRPr lang="en-GB"/>
          </a:p>
        </p:txBody>
      </p:sp>
      <p:sp>
        <p:nvSpPr>
          <p:cNvPr id="3" name="Subtitle 2"/>
          <p:cNvSpPr>
            <a:spLocks noGrp="1"/>
          </p:cNvSpPr>
          <p:nvPr>
            <p:ph type="subTitle" idx="1"/>
          </p:nvPr>
        </p:nvSpPr>
        <p:spPr>
          <a:xfrm>
            <a:off x="628654" y="4057201"/>
            <a:ext cx="4592145" cy="1130791"/>
          </a:xfrm>
        </p:spPr>
        <p:txBody>
          <a:bodyPr/>
          <a:lstStyle>
            <a:lvl1pPr marL="0" indent="0" algn="l">
              <a:lnSpc>
                <a:spcPts val="2400"/>
              </a:lnSpc>
              <a:spcAft>
                <a:spcPts val="0"/>
              </a:spcAft>
              <a:buNone/>
              <a:defRPr sz="1800" b="0" i="0">
                <a:solidFill>
                  <a:schemeClr val="bg2"/>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14" name="Text Placeholder 13"/>
          <p:cNvSpPr>
            <a:spLocks noGrp="1"/>
          </p:cNvSpPr>
          <p:nvPr>
            <p:ph type="body" sz="quarter" idx="10"/>
          </p:nvPr>
        </p:nvSpPr>
        <p:spPr>
          <a:xfrm>
            <a:off x="626150" y="6265863"/>
            <a:ext cx="5287404" cy="285750"/>
          </a:xfrm>
        </p:spPr>
        <p:txBody>
          <a:bodyPr/>
          <a:lstStyle>
            <a:lvl1pPr>
              <a:lnSpc>
                <a:spcPts val="2200"/>
              </a:lnSpc>
              <a:spcAft>
                <a:spcPts val="0"/>
              </a:spcAft>
              <a:defRPr sz="1800" b="0" i="0">
                <a:solidFill>
                  <a:schemeClr val="bg2"/>
                </a:solidFill>
                <a:latin typeface="+mn-lt"/>
              </a:defRPr>
            </a:lvl1pPr>
          </a:lstStyle>
          <a:p>
            <a:pPr lvl="0"/>
            <a:r>
              <a:rPr lang="en-US" smtClean="0"/>
              <a:t>Click to edit Master text styles</a:t>
            </a:r>
            <a:endParaRPr lang="en-US"/>
          </a:p>
        </p:txBody>
      </p:sp>
      <p:sp>
        <p:nvSpPr>
          <p:cNvPr id="9" name="Picture Placeholder 6"/>
          <p:cNvSpPr>
            <a:spLocks noGrp="1"/>
          </p:cNvSpPr>
          <p:nvPr>
            <p:ph type="pic" sz="quarter" idx="12" hasCustomPrompt="1"/>
          </p:nvPr>
        </p:nvSpPr>
        <p:spPr>
          <a:xfrm>
            <a:off x="6108699" y="0"/>
            <a:ext cx="6083300" cy="6858000"/>
          </a:xfrm>
          <a:solidFill>
            <a:srgbClr val="BBBBBB"/>
          </a:solidFill>
        </p:spPr>
        <p:txBody>
          <a:bodyPr vert="horz" lIns="0" tIns="2592000" rIns="0" bIns="0" rtlCol="0">
            <a:noAutofit/>
          </a:bodyPr>
          <a:lstStyle>
            <a:lvl1pPr marL="0" marR="0" indent="0" algn="ctr" defTabSz="914400" rtl="0" eaLnBrk="1" fontAlgn="auto" latinLnBrk="0" hangingPunct="1">
              <a:lnSpc>
                <a:spcPts val="1900"/>
              </a:lnSpc>
              <a:spcBef>
                <a:spcPts val="0"/>
              </a:spcBef>
              <a:spcAft>
                <a:spcPts val="0"/>
              </a:spcAft>
              <a:buClrTx/>
              <a:buSzTx/>
              <a:buFont typeface="Arial" pitchFamily="34" charset="0"/>
              <a:buNone/>
              <a:tabLst/>
              <a:defRPr lang="en-US" sz="1100" dirty="0"/>
            </a:lvl1pPr>
          </a:lstStyle>
          <a:p>
            <a:pPr marL="0" marR="0" lvl="0" indent="0" algn="ctr" defTabSz="914400" rtl="0" eaLnBrk="1" fontAlgn="auto" latinLnBrk="0" hangingPunct="1">
              <a:lnSpc>
                <a:spcPts val="1900"/>
              </a:lnSpc>
              <a:spcBef>
                <a:spcPts val="0"/>
              </a:spcBef>
              <a:spcAft>
                <a:spcPts val="0"/>
              </a:spcAft>
              <a:buClrTx/>
              <a:buSzTx/>
              <a:buFont typeface="Arial" pitchFamily="34" charset="0"/>
              <a:buNone/>
              <a:tabLst/>
              <a:defRPr/>
            </a:pPr>
            <a:r>
              <a:rPr lang="en-GB" smtClean="0"/>
              <a:t>Insert photographic image</a:t>
            </a:r>
            <a:endParaRPr lang="en-US" smtClean="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3833" y="409107"/>
            <a:ext cx="1148400" cy="813600"/>
          </a:xfrm>
          <a:prstGeom prst="rect">
            <a:avLst/>
          </a:prstGeom>
        </p:spPr>
      </p:pic>
      <p:sp>
        <p:nvSpPr>
          <p:cNvPr id="12" name="Slide Number Placeholder 5"/>
          <p:cNvSpPr>
            <a:spLocks noGrp="1"/>
          </p:cNvSpPr>
          <p:nvPr>
            <p:ph type="sldNum" sz="quarter" idx="4"/>
          </p:nvPr>
        </p:nvSpPr>
        <p:spPr>
          <a:xfrm>
            <a:off x="11386109" y="6515931"/>
            <a:ext cx="166321" cy="110332"/>
          </a:xfrm>
          <a:prstGeom prst="rect">
            <a:avLst/>
          </a:prstGeom>
        </p:spPr>
        <p:txBody>
          <a:bodyPr vert="horz" lIns="0" tIns="0" rIns="0" bIns="0" rtlCol="0" anchor="ctr" anchorCtr="0"/>
          <a:lstStyle>
            <a:lvl1pPr algn="l">
              <a:defRPr sz="800" b="1">
                <a:solidFill>
                  <a:schemeClr val="bg2"/>
                </a:solidFill>
                <a:latin typeface="+mn-lt"/>
                <a:ea typeface="Lato Light" panose="020F0502020204030203" pitchFamily="34" charset="0"/>
                <a:cs typeface="Lato Light" panose="020F0502020204030203" pitchFamily="34" charset="0"/>
              </a:defRPr>
            </a:lvl1pPr>
          </a:lstStyle>
          <a:p>
            <a:fld id="{DDBE135E-2566-4748-853C-8A3B78F0FB00}" type="slidenum">
              <a:rPr lang="en-GB" smtClean="0"/>
              <a:pPr/>
              <a:t>‹#›</a:t>
            </a:fld>
            <a:endParaRPr lang="en-GB" dirty="0"/>
          </a:p>
        </p:txBody>
      </p:sp>
      <p:cxnSp>
        <p:nvCxnSpPr>
          <p:cNvPr id="10" name="Straight Connector 9"/>
          <p:cNvCxnSpPr/>
          <p:nvPr userDrawn="1"/>
        </p:nvCxnSpPr>
        <p:spPr>
          <a:xfrm>
            <a:off x="11342478" y="6520020"/>
            <a:ext cx="0" cy="8640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Footer Placeholder 3"/>
          <p:cNvSpPr>
            <a:spLocks noGrp="1"/>
          </p:cNvSpPr>
          <p:nvPr>
            <p:ph type="ftr" sz="quarter" idx="3"/>
          </p:nvPr>
        </p:nvSpPr>
        <p:spPr>
          <a:xfrm>
            <a:off x="8915088" y="6515931"/>
            <a:ext cx="2390822" cy="110332"/>
          </a:xfrm>
          <a:prstGeom prst="rect">
            <a:avLst/>
          </a:prstGeom>
        </p:spPr>
        <p:txBody>
          <a:bodyPr vert="horz" lIns="0" tIns="0" rIns="0" bIns="0" rtlCol="0" anchor="ctr"/>
          <a:lstStyle>
            <a:lvl1pPr algn="r">
              <a:defRPr sz="700">
                <a:solidFill>
                  <a:schemeClr val="bg2"/>
                </a:solidFill>
              </a:defRPr>
            </a:lvl1pPr>
          </a:lstStyle>
          <a:p>
            <a:r>
              <a:rPr lang="en-GB" smtClean="0"/>
              <a:t>Presentation Title Arial Bold 7 pt</a:t>
            </a:r>
            <a:endParaRPr lang="en-GB" dirty="0"/>
          </a:p>
        </p:txBody>
      </p:sp>
    </p:spTree>
    <p:extLst>
      <p:ext uri="{BB962C8B-B14F-4D97-AF65-F5344CB8AC3E}">
        <p14:creationId xmlns:p14="http://schemas.microsoft.com/office/powerpoint/2010/main" val="137949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ase study Option1">
    <p:bg>
      <p:bgPr>
        <a:solidFill>
          <a:srgbClr val="FFFFFF"/>
        </a:solidFill>
        <a:effectLst/>
      </p:bgPr>
    </p:bg>
    <p:spTree>
      <p:nvGrpSpPr>
        <p:cNvPr id="1" name=""/>
        <p:cNvGrpSpPr/>
        <p:nvPr/>
      </p:nvGrpSpPr>
      <p:grpSpPr>
        <a:xfrm>
          <a:off x="0" y="0"/>
          <a:ext cx="0" cy="0"/>
          <a:chOff x="0" y="0"/>
          <a:chExt cx="0" cy="0"/>
        </a:xfrm>
      </p:grpSpPr>
      <p:sp>
        <p:nvSpPr>
          <p:cNvPr id="3" name="Rectangle 2"/>
          <p:cNvSpPr/>
          <p:nvPr userDrawn="1"/>
        </p:nvSpPr>
        <p:spPr>
          <a:xfrm>
            <a:off x="4459558" y="1409700"/>
            <a:ext cx="7099300" cy="468000"/>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Rectangle 4"/>
          <p:cNvSpPr/>
          <p:nvPr userDrawn="1"/>
        </p:nvSpPr>
        <p:spPr>
          <a:xfrm>
            <a:off x="4459558" y="1872629"/>
            <a:ext cx="7099300" cy="409954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Title 3"/>
          <p:cNvSpPr>
            <a:spLocks noGrp="1"/>
          </p:cNvSpPr>
          <p:nvPr>
            <p:ph type="title"/>
          </p:nvPr>
        </p:nvSpPr>
        <p:spPr>
          <a:xfrm>
            <a:off x="635039" y="417601"/>
            <a:ext cx="8189912" cy="545247"/>
          </a:xfrm>
        </p:spPr>
        <p:txBody>
          <a:bodyPr/>
          <a:lstStyle>
            <a:lvl1pPr>
              <a:defRPr sz="3600"/>
            </a:lvl1pPr>
          </a:lstStyle>
          <a:p>
            <a:r>
              <a:rPr lang="en-US" smtClean="0"/>
              <a:t>Click to edit Master title style</a:t>
            </a:r>
            <a:endParaRPr lang="en-US"/>
          </a:p>
        </p:txBody>
      </p:sp>
      <p:sp>
        <p:nvSpPr>
          <p:cNvPr id="7" name="Text Placeholder 6"/>
          <p:cNvSpPr>
            <a:spLocks noGrp="1"/>
          </p:cNvSpPr>
          <p:nvPr>
            <p:ph type="body" sz="quarter" idx="10"/>
          </p:nvPr>
        </p:nvSpPr>
        <p:spPr>
          <a:xfrm>
            <a:off x="4710569" y="1437716"/>
            <a:ext cx="6645088" cy="428625"/>
          </a:xfrm>
        </p:spPr>
        <p:txBody>
          <a:bodyPr anchor="ctr" anchorCtr="0"/>
          <a:lstStyle>
            <a:lvl1pPr>
              <a:lnSpc>
                <a:spcPts val="2100"/>
              </a:lnSpc>
              <a:defRPr sz="2000" b="1">
                <a:solidFill>
                  <a:srgbClr val="FFFFFF"/>
                </a:solidFill>
              </a:defRPr>
            </a:lvl1pPr>
            <a:lvl2pPr>
              <a:defRPr sz="2000" b="1">
                <a:solidFill>
                  <a:schemeClr val="bg1"/>
                </a:solidFill>
              </a:defRPr>
            </a:lvl2pPr>
            <a:lvl3pPr>
              <a:defRPr sz="2000" b="1">
                <a:solidFill>
                  <a:schemeClr val="bg1"/>
                </a:solidFill>
              </a:defRPr>
            </a:lvl3pPr>
            <a:lvl4pPr>
              <a:defRPr sz="2000" b="1">
                <a:solidFill>
                  <a:schemeClr val="bg1"/>
                </a:solidFill>
              </a:defRPr>
            </a:lvl4pPr>
            <a:lvl5pPr>
              <a:defRPr sz="2000" b="1">
                <a:solidFill>
                  <a:schemeClr val="bg1"/>
                </a:solidFill>
              </a:defRPr>
            </a:lvl5pPr>
          </a:lstStyle>
          <a:p>
            <a:pPr lvl="0"/>
            <a:r>
              <a:rPr lang="en-US" smtClean="0"/>
              <a:t>Click to edit Master text styles</a:t>
            </a:r>
            <a:endParaRPr lang="en-US"/>
          </a:p>
        </p:txBody>
      </p:sp>
      <p:sp>
        <p:nvSpPr>
          <p:cNvPr id="9" name="Text Placeholder 8"/>
          <p:cNvSpPr>
            <a:spLocks noGrp="1"/>
          </p:cNvSpPr>
          <p:nvPr>
            <p:ph type="body" sz="quarter" idx="11"/>
          </p:nvPr>
        </p:nvSpPr>
        <p:spPr>
          <a:xfrm>
            <a:off x="4738208" y="2019300"/>
            <a:ext cx="6490449" cy="3657600"/>
          </a:xfrm>
        </p:spPr>
        <p:txBody>
          <a:bodyPr numCol="2" spcCol="180000"/>
          <a:lstStyle>
            <a:lvl1pPr>
              <a:lnSpc>
                <a:spcPts val="1300"/>
              </a:lnSpc>
              <a:spcBef>
                <a:spcPts val="0"/>
              </a:spcBef>
              <a:spcAft>
                <a:spcPts val="567"/>
              </a:spcAft>
              <a:defRPr sz="1000" b="1">
                <a:solidFill>
                  <a:schemeClr val="bg2"/>
                </a:solidFill>
              </a:defRPr>
            </a:lvl1pPr>
            <a:lvl2pPr marL="0" indent="0">
              <a:lnSpc>
                <a:spcPts val="1300"/>
              </a:lnSpc>
              <a:spcBef>
                <a:spcPts val="0"/>
              </a:spcBef>
              <a:spcAft>
                <a:spcPts val="567"/>
              </a:spcAft>
              <a:buNone/>
              <a:defRPr sz="1000" spc="0" baseline="0">
                <a:solidFill>
                  <a:srgbClr val="000000"/>
                </a:solidFill>
              </a:defRPr>
            </a:lvl2pPr>
            <a:lvl3pPr marL="85725" indent="-85725">
              <a:lnSpc>
                <a:spcPts val="1300"/>
              </a:lnSpc>
              <a:spcBef>
                <a:spcPts val="0"/>
              </a:spcBef>
              <a:spcAft>
                <a:spcPts val="567"/>
              </a:spcAft>
              <a:buClr>
                <a:schemeClr val="bg2"/>
              </a:buClr>
              <a:buFont typeface="Arial" panose="020B0604020202020204" pitchFamily="34" charset="0"/>
              <a:buChar char="-"/>
              <a:defRPr sz="1000">
                <a:solidFill>
                  <a:srgbClr val="000000"/>
                </a:solidFill>
              </a:defRPr>
            </a:lvl3pPr>
            <a:lvl4pPr>
              <a:lnSpc>
                <a:spcPts val="1300"/>
              </a:lnSpc>
              <a:spcBef>
                <a:spcPts val="0"/>
              </a:spcBef>
              <a:spcAft>
                <a:spcPts val="0"/>
              </a:spcAft>
              <a:defRPr sz="1000"/>
            </a:lvl4pPr>
            <a:lvl5pPr>
              <a:lnSpc>
                <a:spcPts val="1300"/>
              </a:lnSpc>
              <a:spcBef>
                <a:spcPts val="0"/>
              </a:spcBef>
              <a:spcAft>
                <a:spcPts val="0"/>
              </a:spcAft>
              <a:defRPr sz="1000"/>
            </a:lvl5pPr>
          </a:lstStyle>
          <a:p>
            <a:pPr lvl="0"/>
            <a:r>
              <a:rPr lang="en-US" dirty="0" smtClean="0"/>
              <a:t>Click to edit Master text styles</a:t>
            </a:r>
          </a:p>
          <a:p>
            <a:pPr lvl="1"/>
            <a:r>
              <a:rPr lang="en-US" dirty="0" smtClean="0"/>
              <a:t>Second level</a:t>
            </a:r>
          </a:p>
          <a:p>
            <a:pPr lvl="2"/>
            <a:r>
              <a:rPr lang="en-GB" dirty="0" smtClean="0"/>
              <a:t>Third level</a:t>
            </a:r>
            <a:endParaRPr lang="en-US" dirty="0" smtClean="0"/>
          </a:p>
        </p:txBody>
      </p:sp>
      <p:sp>
        <p:nvSpPr>
          <p:cNvPr id="10" name="Picture Placeholder 5"/>
          <p:cNvSpPr>
            <a:spLocks noGrp="1"/>
          </p:cNvSpPr>
          <p:nvPr>
            <p:ph type="pic" sz="quarter" idx="12" hasCustomPrompt="1"/>
          </p:nvPr>
        </p:nvSpPr>
        <p:spPr>
          <a:xfrm>
            <a:off x="634693" y="1409700"/>
            <a:ext cx="3416300" cy="2190750"/>
          </a:xfrm>
          <a:solidFill>
            <a:srgbClr val="BBBBBB"/>
          </a:solidFill>
        </p:spPr>
        <p:txBody>
          <a:bodyPr tIns="1440000"/>
          <a:lstStyle>
            <a:lvl1pPr algn="ctr">
              <a:defRPr sz="1000" b="0"/>
            </a:lvl1pPr>
          </a:lstStyle>
          <a:p>
            <a:r>
              <a:rPr lang="en-GB" smtClean="0"/>
              <a:t>insert photographic image</a:t>
            </a:r>
            <a:endParaRPr lang="en-US" dirty="0"/>
          </a:p>
        </p:txBody>
      </p:sp>
      <p:sp>
        <p:nvSpPr>
          <p:cNvPr id="11" name="Picture Placeholder 5"/>
          <p:cNvSpPr>
            <a:spLocks noGrp="1"/>
          </p:cNvSpPr>
          <p:nvPr>
            <p:ph type="pic" sz="quarter" idx="13" hasCustomPrompt="1"/>
          </p:nvPr>
        </p:nvSpPr>
        <p:spPr>
          <a:xfrm>
            <a:off x="634693" y="3762375"/>
            <a:ext cx="3416300" cy="2190750"/>
          </a:xfrm>
          <a:solidFill>
            <a:srgbClr val="BBBBBB"/>
          </a:solidFill>
        </p:spPr>
        <p:txBody>
          <a:bodyPr tIns="1440000"/>
          <a:lstStyle>
            <a:lvl1pPr algn="ctr">
              <a:defRPr sz="1000" b="0"/>
            </a:lvl1pPr>
          </a:lstStyle>
          <a:p>
            <a:r>
              <a:rPr lang="en-GB" smtClean="0"/>
              <a:t>insert photographic image</a:t>
            </a:r>
            <a:endParaRPr lang="en-US" dirty="0"/>
          </a:p>
        </p:txBody>
      </p:sp>
      <p:sp>
        <p:nvSpPr>
          <p:cNvPr id="6" name="Picture Placeholder 5"/>
          <p:cNvSpPr>
            <a:spLocks noGrp="1"/>
          </p:cNvSpPr>
          <p:nvPr>
            <p:ph type="pic" sz="quarter" idx="14" hasCustomPrompt="1"/>
          </p:nvPr>
        </p:nvSpPr>
        <p:spPr>
          <a:xfrm>
            <a:off x="9091960" y="561976"/>
            <a:ext cx="2476499" cy="466725"/>
          </a:xfrm>
          <a:solidFill>
            <a:srgbClr val="BBBBBB"/>
          </a:solidFill>
        </p:spPr>
        <p:txBody>
          <a:bodyPr/>
          <a:lstStyle>
            <a:lvl1pPr algn="ctr">
              <a:defRPr sz="800"/>
            </a:lvl1pPr>
          </a:lstStyle>
          <a:p>
            <a:r>
              <a:rPr lang="en-GB" smtClean="0"/>
              <a:t>Space for logo</a:t>
            </a:r>
            <a:endParaRPr lang="en-US"/>
          </a:p>
        </p:txBody>
      </p:sp>
      <p:sp>
        <p:nvSpPr>
          <p:cNvPr id="17" name="Slide Number Placeholder 5"/>
          <p:cNvSpPr>
            <a:spLocks noGrp="1"/>
          </p:cNvSpPr>
          <p:nvPr>
            <p:ph type="sldNum" sz="quarter" idx="4"/>
          </p:nvPr>
        </p:nvSpPr>
        <p:spPr>
          <a:xfrm>
            <a:off x="11386109" y="6515931"/>
            <a:ext cx="166321" cy="110332"/>
          </a:xfrm>
          <a:prstGeom prst="rect">
            <a:avLst/>
          </a:prstGeom>
        </p:spPr>
        <p:txBody>
          <a:bodyPr vert="horz" lIns="0" tIns="0" rIns="0" bIns="0" rtlCol="0" anchor="ctr" anchorCtr="0"/>
          <a:lstStyle>
            <a:lvl1pPr algn="l">
              <a:defRPr sz="800" b="1">
                <a:solidFill>
                  <a:schemeClr val="bg2"/>
                </a:solidFill>
                <a:latin typeface="+mn-lt"/>
                <a:ea typeface="Lato Light" panose="020F0502020204030203" pitchFamily="34" charset="0"/>
                <a:cs typeface="Lato Light" panose="020F0502020204030203" pitchFamily="34" charset="0"/>
              </a:defRPr>
            </a:lvl1pPr>
          </a:lstStyle>
          <a:p>
            <a:fld id="{DDBE135E-2566-4748-853C-8A3B78F0FB00}" type="slidenum">
              <a:rPr lang="en-GB" smtClean="0"/>
              <a:pPr/>
              <a:t>‹#›</a:t>
            </a:fld>
            <a:endParaRPr lang="en-GB" dirty="0"/>
          </a:p>
        </p:txBody>
      </p:sp>
      <p:sp>
        <p:nvSpPr>
          <p:cNvPr id="13" name="Footer Placeholder 3"/>
          <p:cNvSpPr>
            <a:spLocks noGrp="1"/>
          </p:cNvSpPr>
          <p:nvPr>
            <p:ph type="ftr" sz="quarter" idx="3"/>
          </p:nvPr>
        </p:nvSpPr>
        <p:spPr>
          <a:xfrm>
            <a:off x="8915088" y="6515931"/>
            <a:ext cx="2390822" cy="110332"/>
          </a:xfrm>
          <a:prstGeom prst="rect">
            <a:avLst/>
          </a:prstGeom>
        </p:spPr>
        <p:txBody>
          <a:bodyPr vert="horz" lIns="0" tIns="0" rIns="0" bIns="0" rtlCol="0" anchor="ctr"/>
          <a:lstStyle>
            <a:lvl1pPr algn="r">
              <a:defRPr sz="700">
                <a:solidFill>
                  <a:schemeClr val="bg2"/>
                </a:solidFill>
              </a:defRPr>
            </a:lvl1pPr>
          </a:lstStyle>
          <a:p>
            <a:r>
              <a:rPr lang="en-GB" smtClean="0"/>
              <a:t>Presentation Title Arial Bold 7 pt</a:t>
            </a:r>
            <a:endParaRPr lang="en-GB" dirty="0"/>
          </a:p>
        </p:txBody>
      </p:sp>
    </p:spTree>
    <p:extLst>
      <p:ext uri="{BB962C8B-B14F-4D97-AF65-F5344CB8AC3E}">
        <p14:creationId xmlns:p14="http://schemas.microsoft.com/office/powerpoint/2010/main" val="2456063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ase study Option2">
    <p:bg>
      <p:bgPr>
        <a:solidFill>
          <a:srgbClr val="FFFFFF"/>
        </a:solidFill>
        <a:effectLst/>
      </p:bgPr>
    </p:bg>
    <p:spTree>
      <p:nvGrpSpPr>
        <p:cNvPr id="1" name=""/>
        <p:cNvGrpSpPr/>
        <p:nvPr/>
      </p:nvGrpSpPr>
      <p:grpSpPr>
        <a:xfrm>
          <a:off x="0" y="0"/>
          <a:ext cx="0" cy="0"/>
          <a:chOff x="0" y="0"/>
          <a:chExt cx="0" cy="0"/>
        </a:xfrm>
      </p:grpSpPr>
      <p:sp>
        <p:nvSpPr>
          <p:cNvPr id="3" name="Rectangle 2"/>
          <p:cNvSpPr/>
          <p:nvPr userDrawn="1"/>
        </p:nvSpPr>
        <p:spPr>
          <a:xfrm>
            <a:off x="4459558" y="1409700"/>
            <a:ext cx="7099300" cy="4680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Rectangle 4"/>
          <p:cNvSpPr/>
          <p:nvPr userDrawn="1"/>
        </p:nvSpPr>
        <p:spPr>
          <a:xfrm>
            <a:off x="4459558" y="1872629"/>
            <a:ext cx="7099300" cy="409954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Title 3"/>
          <p:cNvSpPr>
            <a:spLocks noGrp="1"/>
          </p:cNvSpPr>
          <p:nvPr>
            <p:ph type="title"/>
          </p:nvPr>
        </p:nvSpPr>
        <p:spPr>
          <a:xfrm>
            <a:off x="630793" y="417601"/>
            <a:ext cx="8106500" cy="545247"/>
          </a:xfrm>
        </p:spPr>
        <p:txBody>
          <a:bodyPr/>
          <a:lstStyle>
            <a:lvl1pPr>
              <a:defRPr sz="3600"/>
            </a:lvl1pPr>
          </a:lstStyle>
          <a:p>
            <a:r>
              <a:rPr lang="en-US" smtClean="0"/>
              <a:t>Click to edit Master title style</a:t>
            </a:r>
            <a:endParaRPr lang="en-US"/>
          </a:p>
        </p:txBody>
      </p:sp>
      <p:sp>
        <p:nvSpPr>
          <p:cNvPr id="7" name="Text Placeholder 6"/>
          <p:cNvSpPr>
            <a:spLocks noGrp="1"/>
          </p:cNvSpPr>
          <p:nvPr>
            <p:ph type="body" sz="quarter" idx="10"/>
          </p:nvPr>
        </p:nvSpPr>
        <p:spPr>
          <a:xfrm>
            <a:off x="4710569" y="1447241"/>
            <a:ext cx="6645088" cy="428625"/>
          </a:xfrm>
        </p:spPr>
        <p:txBody>
          <a:bodyPr anchor="ctr" anchorCtr="0"/>
          <a:lstStyle>
            <a:lvl1pPr>
              <a:lnSpc>
                <a:spcPts val="2100"/>
              </a:lnSpc>
              <a:defRPr sz="2000" b="1">
                <a:solidFill>
                  <a:schemeClr val="bg2"/>
                </a:solidFill>
              </a:defRPr>
            </a:lvl1pPr>
            <a:lvl2pPr>
              <a:defRPr sz="2000" b="1">
                <a:solidFill>
                  <a:schemeClr val="bg1"/>
                </a:solidFill>
              </a:defRPr>
            </a:lvl2pPr>
            <a:lvl3pPr>
              <a:defRPr sz="2000" b="1">
                <a:solidFill>
                  <a:schemeClr val="bg1"/>
                </a:solidFill>
              </a:defRPr>
            </a:lvl3pPr>
            <a:lvl4pPr>
              <a:defRPr sz="2000" b="1">
                <a:solidFill>
                  <a:schemeClr val="bg1"/>
                </a:solidFill>
              </a:defRPr>
            </a:lvl4pPr>
            <a:lvl5pPr>
              <a:defRPr sz="2000" b="1">
                <a:solidFill>
                  <a:schemeClr val="bg1"/>
                </a:solidFill>
              </a:defRPr>
            </a:lvl5pPr>
          </a:lstStyle>
          <a:p>
            <a:pPr lvl="0"/>
            <a:r>
              <a:rPr lang="en-US" smtClean="0"/>
              <a:t>Click to edit Master text styles</a:t>
            </a:r>
            <a:endParaRPr lang="en-US"/>
          </a:p>
        </p:txBody>
      </p:sp>
      <p:sp>
        <p:nvSpPr>
          <p:cNvPr id="9" name="Text Placeholder 8"/>
          <p:cNvSpPr>
            <a:spLocks noGrp="1"/>
          </p:cNvSpPr>
          <p:nvPr>
            <p:ph type="body" sz="quarter" idx="11"/>
          </p:nvPr>
        </p:nvSpPr>
        <p:spPr>
          <a:xfrm>
            <a:off x="4738208" y="2019300"/>
            <a:ext cx="6490449" cy="3657600"/>
          </a:xfrm>
        </p:spPr>
        <p:txBody>
          <a:bodyPr numCol="2" spcCol="180000"/>
          <a:lstStyle>
            <a:lvl1pPr>
              <a:lnSpc>
                <a:spcPts val="1300"/>
              </a:lnSpc>
              <a:spcBef>
                <a:spcPts val="0"/>
              </a:spcBef>
              <a:spcAft>
                <a:spcPts val="567"/>
              </a:spcAft>
              <a:defRPr sz="1000" b="1">
                <a:solidFill>
                  <a:schemeClr val="bg2"/>
                </a:solidFill>
              </a:defRPr>
            </a:lvl1pPr>
            <a:lvl2pPr marL="0" indent="0">
              <a:lnSpc>
                <a:spcPts val="1300"/>
              </a:lnSpc>
              <a:spcBef>
                <a:spcPts val="0"/>
              </a:spcBef>
              <a:spcAft>
                <a:spcPts val="567"/>
              </a:spcAft>
              <a:buNone/>
              <a:defRPr sz="1000" spc="0" baseline="0">
                <a:solidFill>
                  <a:srgbClr val="000000"/>
                </a:solidFill>
              </a:defRPr>
            </a:lvl2pPr>
            <a:lvl3pPr marL="85725" indent="-85725">
              <a:lnSpc>
                <a:spcPts val="1300"/>
              </a:lnSpc>
              <a:spcBef>
                <a:spcPts val="0"/>
              </a:spcBef>
              <a:spcAft>
                <a:spcPts val="567"/>
              </a:spcAft>
              <a:buClr>
                <a:schemeClr val="bg2"/>
              </a:buClr>
              <a:buFont typeface="Arial" panose="020B0604020202020204" pitchFamily="34" charset="0"/>
              <a:buChar char="-"/>
              <a:defRPr sz="1000">
                <a:solidFill>
                  <a:srgbClr val="000000"/>
                </a:solidFill>
              </a:defRPr>
            </a:lvl3pPr>
            <a:lvl4pPr>
              <a:lnSpc>
                <a:spcPts val="1300"/>
              </a:lnSpc>
              <a:spcBef>
                <a:spcPts val="0"/>
              </a:spcBef>
              <a:spcAft>
                <a:spcPts val="0"/>
              </a:spcAft>
              <a:defRPr sz="1000"/>
            </a:lvl4pPr>
            <a:lvl5pPr>
              <a:lnSpc>
                <a:spcPts val="1300"/>
              </a:lnSpc>
              <a:spcBef>
                <a:spcPts val="0"/>
              </a:spcBef>
              <a:spcAft>
                <a:spcPts val="0"/>
              </a:spcAft>
              <a:defRPr sz="1000"/>
            </a:lvl5pPr>
          </a:lstStyle>
          <a:p>
            <a:pPr lvl="0"/>
            <a:r>
              <a:rPr lang="en-US" dirty="0" smtClean="0"/>
              <a:t>Click to edit Master text styles</a:t>
            </a:r>
          </a:p>
          <a:p>
            <a:pPr lvl="1"/>
            <a:r>
              <a:rPr lang="en-US" dirty="0" smtClean="0"/>
              <a:t>Second level</a:t>
            </a:r>
          </a:p>
          <a:p>
            <a:pPr lvl="2"/>
            <a:r>
              <a:rPr lang="en-GB" dirty="0" smtClean="0"/>
              <a:t>Third level</a:t>
            </a:r>
            <a:endParaRPr lang="en-US" dirty="0" smtClean="0"/>
          </a:p>
        </p:txBody>
      </p:sp>
      <p:sp>
        <p:nvSpPr>
          <p:cNvPr id="10" name="Picture Placeholder 5"/>
          <p:cNvSpPr>
            <a:spLocks noGrp="1"/>
          </p:cNvSpPr>
          <p:nvPr>
            <p:ph type="pic" sz="quarter" idx="12" hasCustomPrompt="1"/>
          </p:nvPr>
        </p:nvSpPr>
        <p:spPr>
          <a:xfrm>
            <a:off x="634693" y="1409700"/>
            <a:ext cx="3416300" cy="2190750"/>
          </a:xfrm>
          <a:solidFill>
            <a:srgbClr val="BBBBBB"/>
          </a:solidFill>
        </p:spPr>
        <p:txBody>
          <a:bodyPr tIns="1440000"/>
          <a:lstStyle>
            <a:lvl1pPr algn="ctr">
              <a:defRPr sz="1000" b="0"/>
            </a:lvl1pPr>
          </a:lstStyle>
          <a:p>
            <a:r>
              <a:rPr lang="en-GB" smtClean="0"/>
              <a:t>insert photographic image</a:t>
            </a:r>
            <a:endParaRPr lang="en-US" dirty="0"/>
          </a:p>
        </p:txBody>
      </p:sp>
      <p:sp>
        <p:nvSpPr>
          <p:cNvPr id="11" name="Picture Placeholder 5"/>
          <p:cNvSpPr>
            <a:spLocks noGrp="1"/>
          </p:cNvSpPr>
          <p:nvPr>
            <p:ph type="pic" sz="quarter" idx="13" hasCustomPrompt="1"/>
          </p:nvPr>
        </p:nvSpPr>
        <p:spPr>
          <a:xfrm>
            <a:off x="634693" y="3762375"/>
            <a:ext cx="3416300" cy="2190750"/>
          </a:xfrm>
          <a:solidFill>
            <a:srgbClr val="BBBBBB"/>
          </a:solidFill>
        </p:spPr>
        <p:txBody>
          <a:bodyPr tIns="1440000"/>
          <a:lstStyle>
            <a:lvl1pPr algn="ctr">
              <a:defRPr sz="1000" b="0"/>
            </a:lvl1pPr>
          </a:lstStyle>
          <a:p>
            <a:r>
              <a:rPr lang="en-GB" smtClean="0"/>
              <a:t>insert photographic image</a:t>
            </a:r>
            <a:endParaRPr lang="en-US" dirty="0"/>
          </a:p>
        </p:txBody>
      </p:sp>
      <p:sp>
        <p:nvSpPr>
          <p:cNvPr id="12" name="Picture Placeholder 5"/>
          <p:cNvSpPr>
            <a:spLocks noGrp="1"/>
          </p:cNvSpPr>
          <p:nvPr>
            <p:ph type="pic" sz="quarter" idx="14" hasCustomPrompt="1"/>
          </p:nvPr>
        </p:nvSpPr>
        <p:spPr>
          <a:xfrm>
            <a:off x="9080809" y="561976"/>
            <a:ext cx="2476499" cy="466725"/>
          </a:xfrm>
          <a:solidFill>
            <a:srgbClr val="BBBBBB"/>
          </a:solidFill>
        </p:spPr>
        <p:txBody>
          <a:bodyPr/>
          <a:lstStyle>
            <a:lvl1pPr algn="ctr">
              <a:defRPr sz="800"/>
            </a:lvl1pPr>
          </a:lstStyle>
          <a:p>
            <a:r>
              <a:rPr lang="en-GB" smtClean="0"/>
              <a:t>Space for logo</a:t>
            </a:r>
            <a:endParaRPr lang="en-US"/>
          </a:p>
        </p:txBody>
      </p:sp>
      <p:sp>
        <p:nvSpPr>
          <p:cNvPr id="15" name="Slide Number Placeholder 5"/>
          <p:cNvSpPr>
            <a:spLocks noGrp="1"/>
          </p:cNvSpPr>
          <p:nvPr>
            <p:ph type="sldNum" sz="quarter" idx="4"/>
          </p:nvPr>
        </p:nvSpPr>
        <p:spPr>
          <a:xfrm>
            <a:off x="11386109" y="6515931"/>
            <a:ext cx="166321" cy="110332"/>
          </a:xfrm>
          <a:prstGeom prst="rect">
            <a:avLst/>
          </a:prstGeom>
        </p:spPr>
        <p:txBody>
          <a:bodyPr vert="horz" lIns="0" tIns="0" rIns="0" bIns="0" rtlCol="0" anchor="ctr" anchorCtr="0"/>
          <a:lstStyle>
            <a:lvl1pPr algn="l">
              <a:defRPr sz="800" b="1">
                <a:solidFill>
                  <a:schemeClr val="bg2"/>
                </a:solidFill>
                <a:latin typeface="+mn-lt"/>
                <a:ea typeface="Lato Light" panose="020F0502020204030203" pitchFamily="34" charset="0"/>
                <a:cs typeface="Lato Light" panose="020F0502020204030203" pitchFamily="34" charset="0"/>
              </a:defRPr>
            </a:lvl1pPr>
          </a:lstStyle>
          <a:p>
            <a:fld id="{DDBE135E-2566-4748-853C-8A3B78F0FB00}" type="slidenum">
              <a:rPr lang="en-GB" smtClean="0"/>
              <a:pPr/>
              <a:t>‹#›</a:t>
            </a:fld>
            <a:endParaRPr lang="en-GB" dirty="0"/>
          </a:p>
        </p:txBody>
      </p:sp>
      <p:sp>
        <p:nvSpPr>
          <p:cNvPr id="13" name="Footer Placeholder 3"/>
          <p:cNvSpPr>
            <a:spLocks noGrp="1"/>
          </p:cNvSpPr>
          <p:nvPr>
            <p:ph type="ftr" sz="quarter" idx="3"/>
          </p:nvPr>
        </p:nvSpPr>
        <p:spPr>
          <a:xfrm>
            <a:off x="8915088" y="6515931"/>
            <a:ext cx="2390822" cy="110332"/>
          </a:xfrm>
          <a:prstGeom prst="rect">
            <a:avLst/>
          </a:prstGeom>
        </p:spPr>
        <p:txBody>
          <a:bodyPr vert="horz" lIns="0" tIns="0" rIns="0" bIns="0" rtlCol="0" anchor="ctr"/>
          <a:lstStyle>
            <a:lvl1pPr algn="r">
              <a:defRPr sz="700">
                <a:solidFill>
                  <a:schemeClr val="bg2"/>
                </a:solidFill>
              </a:defRPr>
            </a:lvl1pPr>
          </a:lstStyle>
          <a:p>
            <a:r>
              <a:rPr lang="en-GB" smtClean="0"/>
              <a:t>Presentation Title Arial Bold 7 pt</a:t>
            </a:r>
            <a:endParaRPr lang="en-GB" dirty="0"/>
          </a:p>
        </p:txBody>
      </p:sp>
    </p:spTree>
    <p:extLst>
      <p:ext uri="{BB962C8B-B14F-4D97-AF65-F5344CB8AC3E}">
        <p14:creationId xmlns:p14="http://schemas.microsoft.com/office/powerpoint/2010/main" val="2951689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ample Boxed Text x3">
    <p:bg>
      <p:bgPr>
        <a:solidFill>
          <a:srgbClr val="FFFFFF"/>
        </a:solidFill>
        <a:effectLst/>
      </p:bgPr>
    </p:bg>
    <p:spTree>
      <p:nvGrpSpPr>
        <p:cNvPr id="1" name=""/>
        <p:cNvGrpSpPr/>
        <p:nvPr/>
      </p:nvGrpSpPr>
      <p:grpSpPr>
        <a:xfrm>
          <a:off x="0" y="0"/>
          <a:ext cx="0" cy="0"/>
          <a:chOff x="0" y="0"/>
          <a:chExt cx="0" cy="0"/>
        </a:xfrm>
      </p:grpSpPr>
      <p:sp>
        <p:nvSpPr>
          <p:cNvPr id="3" name="Rectangle 2"/>
          <p:cNvSpPr/>
          <p:nvPr userDrawn="1"/>
        </p:nvSpPr>
        <p:spPr>
          <a:xfrm>
            <a:off x="629604" y="2669156"/>
            <a:ext cx="3470400" cy="468000"/>
          </a:xfrm>
          <a:prstGeom prst="rect">
            <a:avLst/>
          </a:prstGeom>
          <a:solidFill>
            <a:srgbClr val="03873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5" name="Rectangle 4"/>
          <p:cNvSpPr/>
          <p:nvPr userDrawn="1"/>
        </p:nvSpPr>
        <p:spPr>
          <a:xfrm>
            <a:off x="629604" y="3129775"/>
            <a:ext cx="3470400" cy="214006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Title 3"/>
          <p:cNvSpPr>
            <a:spLocks noGrp="1"/>
          </p:cNvSpPr>
          <p:nvPr>
            <p:ph type="title"/>
          </p:nvPr>
        </p:nvSpPr>
        <p:spPr>
          <a:xfrm>
            <a:off x="629605" y="417601"/>
            <a:ext cx="10938728" cy="944475"/>
          </a:xfrm>
        </p:spPr>
        <p:txBody>
          <a:bodyPr/>
          <a:lstStyle>
            <a:lvl1pPr>
              <a:defRPr sz="3600"/>
            </a:lvl1pPr>
          </a:lstStyle>
          <a:p>
            <a:r>
              <a:rPr lang="en-US" smtClean="0"/>
              <a:t>Click to edit Master title style</a:t>
            </a:r>
            <a:endParaRPr lang="en-US"/>
          </a:p>
        </p:txBody>
      </p:sp>
      <p:sp>
        <p:nvSpPr>
          <p:cNvPr id="7" name="Text Placeholder 6"/>
          <p:cNvSpPr>
            <a:spLocks noGrp="1"/>
          </p:cNvSpPr>
          <p:nvPr>
            <p:ph type="body" sz="quarter" idx="10"/>
          </p:nvPr>
        </p:nvSpPr>
        <p:spPr>
          <a:xfrm>
            <a:off x="876950" y="2687951"/>
            <a:ext cx="2921479" cy="428625"/>
          </a:xfrm>
        </p:spPr>
        <p:txBody>
          <a:bodyPr anchor="ctr" anchorCtr="0"/>
          <a:lstStyle>
            <a:lvl1pPr algn="ctr">
              <a:lnSpc>
                <a:spcPts val="2100"/>
              </a:lnSpc>
              <a:defRPr sz="2000" b="1">
                <a:solidFill>
                  <a:srgbClr val="FFFFFF"/>
                </a:solidFill>
              </a:defRPr>
            </a:lvl1pPr>
            <a:lvl2pPr>
              <a:defRPr sz="2000" b="1">
                <a:solidFill>
                  <a:schemeClr val="bg1"/>
                </a:solidFill>
              </a:defRPr>
            </a:lvl2pPr>
            <a:lvl3pPr>
              <a:defRPr sz="2000" b="1">
                <a:solidFill>
                  <a:schemeClr val="bg1"/>
                </a:solidFill>
              </a:defRPr>
            </a:lvl3pPr>
            <a:lvl4pPr>
              <a:defRPr sz="2000" b="1">
                <a:solidFill>
                  <a:schemeClr val="bg1"/>
                </a:solidFill>
              </a:defRPr>
            </a:lvl4pPr>
            <a:lvl5pPr>
              <a:defRPr sz="2000" b="1">
                <a:solidFill>
                  <a:schemeClr val="bg1"/>
                </a:solidFill>
              </a:defRPr>
            </a:lvl5pPr>
          </a:lstStyle>
          <a:p>
            <a:pPr lvl="0"/>
            <a:endParaRPr lang="en-US"/>
          </a:p>
        </p:txBody>
      </p:sp>
      <p:sp>
        <p:nvSpPr>
          <p:cNvPr id="9" name="Text Placeholder 8"/>
          <p:cNvSpPr>
            <a:spLocks noGrp="1"/>
          </p:cNvSpPr>
          <p:nvPr>
            <p:ph type="body" sz="quarter" idx="11"/>
          </p:nvPr>
        </p:nvSpPr>
        <p:spPr>
          <a:xfrm>
            <a:off x="894018" y="3226998"/>
            <a:ext cx="2994625" cy="1552036"/>
          </a:xfrm>
        </p:spPr>
        <p:txBody>
          <a:bodyPr numCol="1" spcCol="0"/>
          <a:lstStyle>
            <a:lvl1pPr>
              <a:lnSpc>
                <a:spcPts val="1600"/>
              </a:lnSpc>
              <a:spcBef>
                <a:spcPts val="0"/>
              </a:spcBef>
              <a:spcAft>
                <a:spcPts val="0"/>
              </a:spcAft>
              <a:defRPr sz="1200" b="0">
                <a:solidFill>
                  <a:srgbClr val="000000"/>
                </a:solidFill>
              </a:defRPr>
            </a:lvl1pPr>
            <a:lvl2pPr marL="0" indent="0">
              <a:lnSpc>
                <a:spcPts val="1600"/>
              </a:lnSpc>
              <a:spcBef>
                <a:spcPts val="0"/>
              </a:spcBef>
              <a:spcAft>
                <a:spcPts val="0"/>
              </a:spcAft>
              <a:buNone/>
              <a:defRPr sz="1200" spc="0" baseline="0">
                <a:solidFill>
                  <a:srgbClr val="000000"/>
                </a:solidFill>
              </a:defRPr>
            </a:lvl2pPr>
            <a:lvl3pPr marL="85725" indent="-85725">
              <a:lnSpc>
                <a:spcPts val="1600"/>
              </a:lnSpc>
              <a:spcBef>
                <a:spcPts val="0"/>
              </a:spcBef>
              <a:spcAft>
                <a:spcPts val="0"/>
              </a:spcAft>
              <a:buClr>
                <a:schemeClr val="bg2"/>
              </a:buClr>
              <a:buFont typeface="Arial" panose="020B0604020202020204" pitchFamily="34" charset="0"/>
              <a:buChar char="-"/>
              <a:defRPr sz="1200">
                <a:solidFill>
                  <a:srgbClr val="000000"/>
                </a:solidFill>
              </a:defRPr>
            </a:lvl3pPr>
            <a:lvl4pPr>
              <a:lnSpc>
                <a:spcPts val="1300"/>
              </a:lnSpc>
              <a:spcBef>
                <a:spcPts val="0"/>
              </a:spcBef>
              <a:spcAft>
                <a:spcPts val="0"/>
              </a:spcAft>
              <a:defRPr sz="1000"/>
            </a:lvl4pPr>
            <a:lvl5pPr>
              <a:lnSpc>
                <a:spcPts val="1300"/>
              </a:lnSpc>
              <a:spcBef>
                <a:spcPts val="0"/>
              </a:spcBef>
              <a:spcAft>
                <a:spcPts val="0"/>
              </a:spcAft>
              <a:defRPr sz="1000"/>
            </a:lvl5pPr>
          </a:lstStyle>
          <a:p>
            <a:pPr lvl="0"/>
            <a:r>
              <a:rPr lang="en-US" dirty="0" smtClean="0"/>
              <a:t>Click to edit Master text styles</a:t>
            </a:r>
          </a:p>
          <a:p>
            <a:pPr lvl="1"/>
            <a:r>
              <a:rPr lang="en-US" dirty="0" smtClean="0"/>
              <a:t>Second level</a:t>
            </a:r>
          </a:p>
          <a:p>
            <a:pPr lvl="2"/>
            <a:r>
              <a:rPr lang="en-GB" dirty="0" smtClean="0"/>
              <a:t>Third level</a:t>
            </a:r>
            <a:endParaRPr lang="en-US" dirty="0" smtClean="0"/>
          </a:p>
        </p:txBody>
      </p:sp>
      <p:sp>
        <p:nvSpPr>
          <p:cNvPr id="17" name="Rectangle 16"/>
          <p:cNvSpPr/>
          <p:nvPr userDrawn="1"/>
        </p:nvSpPr>
        <p:spPr>
          <a:xfrm>
            <a:off x="4387649" y="2669156"/>
            <a:ext cx="3470400" cy="4680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18" name="Rectangle 17"/>
          <p:cNvSpPr/>
          <p:nvPr userDrawn="1"/>
        </p:nvSpPr>
        <p:spPr>
          <a:xfrm>
            <a:off x="4387649" y="3129775"/>
            <a:ext cx="3470400" cy="214006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Text Placeholder 6"/>
          <p:cNvSpPr>
            <a:spLocks noGrp="1"/>
          </p:cNvSpPr>
          <p:nvPr>
            <p:ph type="body" sz="quarter" idx="12"/>
          </p:nvPr>
        </p:nvSpPr>
        <p:spPr>
          <a:xfrm>
            <a:off x="4634995" y="2687951"/>
            <a:ext cx="2921479" cy="428625"/>
          </a:xfrm>
        </p:spPr>
        <p:txBody>
          <a:bodyPr anchor="ctr" anchorCtr="0"/>
          <a:lstStyle>
            <a:lvl1pPr algn="ctr">
              <a:lnSpc>
                <a:spcPts val="2100"/>
              </a:lnSpc>
              <a:defRPr sz="2000" b="1">
                <a:solidFill>
                  <a:srgbClr val="FFFFFF"/>
                </a:solidFill>
              </a:defRPr>
            </a:lvl1pPr>
            <a:lvl2pPr>
              <a:defRPr sz="2000" b="1">
                <a:solidFill>
                  <a:schemeClr val="bg1"/>
                </a:solidFill>
              </a:defRPr>
            </a:lvl2pPr>
            <a:lvl3pPr>
              <a:defRPr sz="2000" b="1">
                <a:solidFill>
                  <a:schemeClr val="bg1"/>
                </a:solidFill>
              </a:defRPr>
            </a:lvl3pPr>
            <a:lvl4pPr>
              <a:defRPr sz="2000" b="1">
                <a:solidFill>
                  <a:schemeClr val="bg1"/>
                </a:solidFill>
              </a:defRPr>
            </a:lvl4pPr>
            <a:lvl5pPr>
              <a:defRPr sz="2000" b="1">
                <a:solidFill>
                  <a:schemeClr val="bg1"/>
                </a:solidFill>
              </a:defRPr>
            </a:lvl5pPr>
          </a:lstStyle>
          <a:p>
            <a:pPr lvl="0"/>
            <a:endParaRPr lang="en-US"/>
          </a:p>
        </p:txBody>
      </p:sp>
      <p:sp>
        <p:nvSpPr>
          <p:cNvPr id="20" name="Text Placeholder 8"/>
          <p:cNvSpPr>
            <a:spLocks noGrp="1"/>
          </p:cNvSpPr>
          <p:nvPr>
            <p:ph type="body" sz="quarter" idx="13"/>
          </p:nvPr>
        </p:nvSpPr>
        <p:spPr>
          <a:xfrm>
            <a:off x="4652063" y="3226998"/>
            <a:ext cx="2994625" cy="1552036"/>
          </a:xfrm>
        </p:spPr>
        <p:txBody>
          <a:bodyPr numCol="1" spcCol="0"/>
          <a:lstStyle>
            <a:lvl1pPr>
              <a:lnSpc>
                <a:spcPts val="1600"/>
              </a:lnSpc>
              <a:spcBef>
                <a:spcPts val="0"/>
              </a:spcBef>
              <a:spcAft>
                <a:spcPts val="0"/>
              </a:spcAft>
              <a:defRPr sz="1200" b="0">
                <a:solidFill>
                  <a:srgbClr val="000000"/>
                </a:solidFill>
              </a:defRPr>
            </a:lvl1pPr>
            <a:lvl2pPr marL="0" indent="0">
              <a:lnSpc>
                <a:spcPts val="1600"/>
              </a:lnSpc>
              <a:spcBef>
                <a:spcPts val="0"/>
              </a:spcBef>
              <a:spcAft>
                <a:spcPts val="0"/>
              </a:spcAft>
              <a:buNone/>
              <a:defRPr sz="1200" spc="0" baseline="0">
                <a:solidFill>
                  <a:srgbClr val="000000"/>
                </a:solidFill>
              </a:defRPr>
            </a:lvl2pPr>
            <a:lvl3pPr marL="85725" indent="-85725">
              <a:lnSpc>
                <a:spcPts val="1600"/>
              </a:lnSpc>
              <a:spcBef>
                <a:spcPts val="0"/>
              </a:spcBef>
              <a:spcAft>
                <a:spcPts val="0"/>
              </a:spcAft>
              <a:buClr>
                <a:schemeClr val="bg2"/>
              </a:buClr>
              <a:buFont typeface="Arial" panose="020B0604020202020204" pitchFamily="34" charset="0"/>
              <a:buChar char="-"/>
              <a:defRPr sz="1200">
                <a:solidFill>
                  <a:srgbClr val="000000"/>
                </a:solidFill>
              </a:defRPr>
            </a:lvl3pPr>
            <a:lvl4pPr>
              <a:lnSpc>
                <a:spcPts val="1300"/>
              </a:lnSpc>
              <a:spcBef>
                <a:spcPts val="0"/>
              </a:spcBef>
              <a:spcAft>
                <a:spcPts val="0"/>
              </a:spcAft>
              <a:defRPr sz="1000"/>
            </a:lvl4pPr>
            <a:lvl5pPr>
              <a:lnSpc>
                <a:spcPts val="1300"/>
              </a:lnSpc>
              <a:spcBef>
                <a:spcPts val="0"/>
              </a:spcBef>
              <a:spcAft>
                <a:spcPts val="0"/>
              </a:spcAft>
              <a:defRPr sz="1000"/>
            </a:lvl5pPr>
          </a:lstStyle>
          <a:p>
            <a:pPr lvl="0"/>
            <a:r>
              <a:rPr lang="en-US" smtClean="0"/>
              <a:t>Click to edit Master text styles</a:t>
            </a:r>
          </a:p>
          <a:p>
            <a:pPr lvl="1"/>
            <a:r>
              <a:rPr lang="en-US" smtClean="0"/>
              <a:t>Second level</a:t>
            </a:r>
          </a:p>
          <a:p>
            <a:pPr lvl="2"/>
            <a:r>
              <a:rPr lang="en-GB" smtClean="0"/>
              <a:t>Third level</a:t>
            </a:r>
            <a:endParaRPr lang="en-US" smtClean="0"/>
          </a:p>
        </p:txBody>
      </p:sp>
      <p:sp>
        <p:nvSpPr>
          <p:cNvPr id="21" name="Rectangle 20"/>
          <p:cNvSpPr/>
          <p:nvPr userDrawn="1"/>
        </p:nvSpPr>
        <p:spPr>
          <a:xfrm>
            <a:off x="8097933" y="2669156"/>
            <a:ext cx="3470400" cy="468000"/>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22" name="Rectangle 21"/>
          <p:cNvSpPr/>
          <p:nvPr userDrawn="1"/>
        </p:nvSpPr>
        <p:spPr>
          <a:xfrm>
            <a:off x="8097933" y="3129775"/>
            <a:ext cx="3470400" cy="214006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 name="Text Placeholder 6"/>
          <p:cNvSpPr>
            <a:spLocks noGrp="1"/>
          </p:cNvSpPr>
          <p:nvPr>
            <p:ph type="body" sz="quarter" idx="14"/>
          </p:nvPr>
        </p:nvSpPr>
        <p:spPr>
          <a:xfrm>
            <a:off x="8345279" y="2687951"/>
            <a:ext cx="2921479" cy="428625"/>
          </a:xfrm>
        </p:spPr>
        <p:txBody>
          <a:bodyPr anchor="ctr" anchorCtr="0"/>
          <a:lstStyle>
            <a:lvl1pPr algn="ctr">
              <a:lnSpc>
                <a:spcPts val="2100"/>
              </a:lnSpc>
              <a:defRPr sz="2000" b="1">
                <a:solidFill>
                  <a:srgbClr val="FFFFFF"/>
                </a:solidFill>
              </a:defRPr>
            </a:lvl1pPr>
            <a:lvl2pPr>
              <a:defRPr sz="2000" b="1">
                <a:solidFill>
                  <a:schemeClr val="bg1"/>
                </a:solidFill>
              </a:defRPr>
            </a:lvl2pPr>
            <a:lvl3pPr>
              <a:defRPr sz="2000" b="1">
                <a:solidFill>
                  <a:schemeClr val="bg1"/>
                </a:solidFill>
              </a:defRPr>
            </a:lvl3pPr>
            <a:lvl4pPr>
              <a:defRPr sz="2000" b="1">
                <a:solidFill>
                  <a:schemeClr val="bg1"/>
                </a:solidFill>
              </a:defRPr>
            </a:lvl4pPr>
            <a:lvl5pPr>
              <a:defRPr sz="2000" b="1">
                <a:solidFill>
                  <a:schemeClr val="bg1"/>
                </a:solidFill>
              </a:defRPr>
            </a:lvl5pPr>
          </a:lstStyle>
          <a:p>
            <a:pPr lvl="0"/>
            <a:endParaRPr lang="en-US"/>
          </a:p>
        </p:txBody>
      </p:sp>
      <p:sp>
        <p:nvSpPr>
          <p:cNvPr id="24" name="Text Placeholder 8"/>
          <p:cNvSpPr>
            <a:spLocks noGrp="1"/>
          </p:cNvSpPr>
          <p:nvPr>
            <p:ph type="body" sz="quarter" idx="15"/>
          </p:nvPr>
        </p:nvSpPr>
        <p:spPr>
          <a:xfrm>
            <a:off x="8362347" y="3226998"/>
            <a:ext cx="2994625" cy="1552036"/>
          </a:xfrm>
        </p:spPr>
        <p:txBody>
          <a:bodyPr numCol="1" spcCol="0"/>
          <a:lstStyle>
            <a:lvl1pPr>
              <a:lnSpc>
                <a:spcPts val="1600"/>
              </a:lnSpc>
              <a:spcBef>
                <a:spcPts val="0"/>
              </a:spcBef>
              <a:spcAft>
                <a:spcPts val="0"/>
              </a:spcAft>
              <a:defRPr sz="1200" b="0">
                <a:solidFill>
                  <a:srgbClr val="000000"/>
                </a:solidFill>
              </a:defRPr>
            </a:lvl1pPr>
            <a:lvl2pPr marL="0" indent="0">
              <a:lnSpc>
                <a:spcPts val="1600"/>
              </a:lnSpc>
              <a:spcBef>
                <a:spcPts val="0"/>
              </a:spcBef>
              <a:spcAft>
                <a:spcPts val="0"/>
              </a:spcAft>
              <a:buNone/>
              <a:defRPr sz="1200" spc="0" baseline="0">
                <a:solidFill>
                  <a:srgbClr val="000000"/>
                </a:solidFill>
              </a:defRPr>
            </a:lvl2pPr>
            <a:lvl3pPr marL="85725" indent="-85725">
              <a:lnSpc>
                <a:spcPts val="1600"/>
              </a:lnSpc>
              <a:spcBef>
                <a:spcPts val="0"/>
              </a:spcBef>
              <a:spcAft>
                <a:spcPts val="0"/>
              </a:spcAft>
              <a:buClr>
                <a:schemeClr val="bg2"/>
              </a:buClr>
              <a:buFont typeface="Arial" panose="020B0604020202020204" pitchFamily="34" charset="0"/>
              <a:buChar char="-"/>
              <a:defRPr sz="1200">
                <a:solidFill>
                  <a:srgbClr val="000000"/>
                </a:solidFill>
              </a:defRPr>
            </a:lvl3pPr>
            <a:lvl4pPr>
              <a:lnSpc>
                <a:spcPts val="1300"/>
              </a:lnSpc>
              <a:spcBef>
                <a:spcPts val="0"/>
              </a:spcBef>
              <a:spcAft>
                <a:spcPts val="0"/>
              </a:spcAft>
              <a:defRPr sz="1000"/>
            </a:lvl4pPr>
            <a:lvl5pPr>
              <a:lnSpc>
                <a:spcPts val="1300"/>
              </a:lnSpc>
              <a:spcBef>
                <a:spcPts val="0"/>
              </a:spcBef>
              <a:spcAft>
                <a:spcPts val="0"/>
              </a:spcAft>
              <a:defRPr sz="1000"/>
            </a:lvl5pPr>
          </a:lstStyle>
          <a:p>
            <a:pPr lvl="0"/>
            <a:r>
              <a:rPr lang="en-US" smtClean="0"/>
              <a:t>Click to edit Master text styles</a:t>
            </a:r>
          </a:p>
          <a:p>
            <a:pPr lvl="1"/>
            <a:r>
              <a:rPr lang="en-US" smtClean="0"/>
              <a:t>Second level</a:t>
            </a:r>
          </a:p>
          <a:p>
            <a:pPr lvl="2"/>
            <a:r>
              <a:rPr lang="en-GB" smtClean="0"/>
              <a:t>Third level</a:t>
            </a:r>
            <a:endParaRPr lang="en-US" smtClean="0"/>
          </a:p>
        </p:txBody>
      </p:sp>
      <p:sp>
        <p:nvSpPr>
          <p:cNvPr id="25" name="Text Placeholder 4"/>
          <p:cNvSpPr>
            <a:spLocks noGrp="1"/>
          </p:cNvSpPr>
          <p:nvPr>
            <p:ph type="body" sz="quarter" idx="16"/>
          </p:nvPr>
        </p:nvSpPr>
        <p:spPr>
          <a:xfrm>
            <a:off x="635039" y="1685925"/>
            <a:ext cx="10933074" cy="647700"/>
          </a:xfrm>
        </p:spPr>
        <p:txBody>
          <a:bodyPr/>
          <a:lstStyle>
            <a:lvl1pPr>
              <a:defRPr sz="1800">
                <a:solidFill>
                  <a:srgbClr val="000000"/>
                </a:solidFill>
              </a:defRPr>
            </a:lvl1pPr>
          </a:lstStyle>
          <a:p>
            <a:pPr lvl="0"/>
            <a:r>
              <a:rPr lang="en-US" dirty="0" smtClean="0"/>
              <a:t>Click to edit Master text styles</a:t>
            </a:r>
            <a:endParaRPr lang="en-US" dirty="0"/>
          </a:p>
        </p:txBody>
      </p:sp>
      <p:sp>
        <p:nvSpPr>
          <p:cNvPr id="29" name="Slide Number Placeholder 5"/>
          <p:cNvSpPr>
            <a:spLocks noGrp="1"/>
          </p:cNvSpPr>
          <p:nvPr>
            <p:ph type="sldNum" sz="quarter" idx="4"/>
          </p:nvPr>
        </p:nvSpPr>
        <p:spPr>
          <a:xfrm>
            <a:off x="11386109" y="6515931"/>
            <a:ext cx="166321" cy="110332"/>
          </a:xfrm>
          <a:prstGeom prst="rect">
            <a:avLst/>
          </a:prstGeom>
        </p:spPr>
        <p:txBody>
          <a:bodyPr vert="horz" lIns="0" tIns="0" rIns="0" bIns="0" rtlCol="0" anchor="ctr" anchorCtr="0"/>
          <a:lstStyle>
            <a:lvl1pPr algn="l">
              <a:defRPr sz="800" b="1">
                <a:solidFill>
                  <a:schemeClr val="bg2"/>
                </a:solidFill>
                <a:latin typeface="+mn-lt"/>
                <a:ea typeface="Lato Light" panose="020F0502020204030203" pitchFamily="34" charset="0"/>
                <a:cs typeface="Lato Light" panose="020F0502020204030203" pitchFamily="34" charset="0"/>
              </a:defRPr>
            </a:lvl1pPr>
          </a:lstStyle>
          <a:p>
            <a:fld id="{DDBE135E-2566-4748-853C-8A3B78F0FB00}" type="slidenum">
              <a:rPr lang="en-GB" smtClean="0"/>
              <a:pPr/>
              <a:t>‹#›</a:t>
            </a:fld>
            <a:endParaRPr lang="en-GB" dirty="0"/>
          </a:p>
        </p:txBody>
      </p:sp>
      <p:sp>
        <p:nvSpPr>
          <p:cNvPr id="26" name="Footer Placeholder 3"/>
          <p:cNvSpPr>
            <a:spLocks noGrp="1"/>
          </p:cNvSpPr>
          <p:nvPr>
            <p:ph type="ftr" sz="quarter" idx="3"/>
          </p:nvPr>
        </p:nvSpPr>
        <p:spPr>
          <a:xfrm>
            <a:off x="8915088" y="6515931"/>
            <a:ext cx="2390822" cy="110332"/>
          </a:xfrm>
          <a:prstGeom prst="rect">
            <a:avLst/>
          </a:prstGeom>
        </p:spPr>
        <p:txBody>
          <a:bodyPr vert="horz" lIns="0" tIns="0" rIns="0" bIns="0" rtlCol="0" anchor="ctr"/>
          <a:lstStyle>
            <a:lvl1pPr algn="r">
              <a:defRPr sz="700">
                <a:solidFill>
                  <a:schemeClr val="bg2"/>
                </a:solidFill>
              </a:defRPr>
            </a:lvl1pPr>
          </a:lstStyle>
          <a:p>
            <a:r>
              <a:rPr lang="en-GB" smtClean="0"/>
              <a:t>Presentation Title Arial Bold 7 pt</a:t>
            </a:r>
            <a:endParaRPr lang="en-GB" dirty="0"/>
          </a:p>
        </p:txBody>
      </p:sp>
    </p:spTree>
    <p:extLst>
      <p:ext uri="{BB962C8B-B14F-4D97-AF65-F5344CB8AC3E}">
        <p14:creationId xmlns:p14="http://schemas.microsoft.com/office/powerpoint/2010/main" val="896745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ample Boxed Text with Image x3">
    <p:bg>
      <p:bgPr>
        <a:solidFill>
          <a:srgbClr val="FFFFFF"/>
        </a:solidFill>
        <a:effectLst/>
      </p:bgPr>
    </p:bg>
    <p:spTree>
      <p:nvGrpSpPr>
        <p:cNvPr id="1" name=""/>
        <p:cNvGrpSpPr/>
        <p:nvPr/>
      </p:nvGrpSpPr>
      <p:grpSpPr>
        <a:xfrm>
          <a:off x="0" y="0"/>
          <a:ext cx="0" cy="0"/>
          <a:chOff x="0" y="0"/>
          <a:chExt cx="0" cy="0"/>
        </a:xfrm>
      </p:grpSpPr>
      <p:sp>
        <p:nvSpPr>
          <p:cNvPr id="26" name="Rectangle 25"/>
          <p:cNvSpPr/>
          <p:nvPr userDrawn="1"/>
        </p:nvSpPr>
        <p:spPr>
          <a:xfrm>
            <a:off x="4376412" y="2477659"/>
            <a:ext cx="3446400" cy="171845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0" name="Rectangle 29"/>
          <p:cNvSpPr/>
          <p:nvPr userDrawn="1"/>
        </p:nvSpPr>
        <p:spPr>
          <a:xfrm>
            <a:off x="8112069" y="2477659"/>
            <a:ext cx="3446400" cy="171845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Rectangle 4"/>
          <p:cNvSpPr/>
          <p:nvPr userDrawn="1"/>
        </p:nvSpPr>
        <p:spPr>
          <a:xfrm>
            <a:off x="640755" y="2477659"/>
            <a:ext cx="3446400" cy="171845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Title 3"/>
          <p:cNvSpPr>
            <a:spLocks noGrp="1"/>
          </p:cNvSpPr>
          <p:nvPr>
            <p:ph type="title"/>
          </p:nvPr>
        </p:nvSpPr>
        <p:spPr>
          <a:xfrm>
            <a:off x="624468" y="417601"/>
            <a:ext cx="10934001" cy="944475"/>
          </a:xfrm>
        </p:spPr>
        <p:txBody>
          <a:bodyPr/>
          <a:lstStyle>
            <a:lvl1pPr>
              <a:defRPr sz="3600"/>
            </a:lvl1pPr>
          </a:lstStyle>
          <a:p>
            <a:r>
              <a:rPr lang="en-US" dirty="0" smtClean="0"/>
              <a:t>Click to edit Master title style</a:t>
            </a:r>
            <a:endParaRPr lang="en-US" dirty="0"/>
          </a:p>
        </p:txBody>
      </p:sp>
      <p:sp>
        <p:nvSpPr>
          <p:cNvPr id="9" name="Text Placeholder 8"/>
          <p:cNvSpPr>
            <a:spLocks noGrp="1"/>
          </p:cNvSpPr>
          <p:nvPr>
            <p:ph type="body" sz="quarter" idx="11"/>
          </p:nvPr>
        </p:nvSpPr>
        <p:spPr>
          <a:xfrm>
            <a:off x="823643" y="3603583"/>
            <a:ext cx="3149600" cy="440127"/>
          </a:xfrm>
        </p:spPr>
        <p:txBody>
          <a:bodyPr numCol="1" spcCol="0" anchor="b" anchorCtr="0"/>
          <a:lstStyle>
            <a:lvl1pPr algn="ctr">
              <a:lnSpc>
                <a:spcPts val="1400"/>
              </a:lnSpc>
              <a:spcBef>
                <a:spcPts val="0"/>
              </a:spcBef>
              <a:spcAft>
                <a:spcPts val="0"/>
              </a:spcAft>
              <a:defRPr sz="1600" b="0">
                <a:solidFill>
                  <a:schemeClr val="tx1"/>
                </a:solidFill>
              </a:defRPr>
            </a:lvl1pPr>
            <a:lvl2pPr marL="0" indent="0">
              <a:lnSpc>
                <a:spcPts val="1400"/>
              </a:lnSpc>
              <a:spcBef>
                <a:spcPts val="0"/>
              </a:spcBef>
              <a:spcAft>
                <a:spcPts val="0"/>
              </a:spcAft>
              <a:buNone/>
              <a:defRPr sz="1200" spc="0" baseline="0">
                <a:solidFill>
                  <a:srgbClr val="000000"/>
                </a:solidFill>
              </a:defRPr>
            </a:lvl2pPr>
            <a:lvl3pPr marL="85725" indent="-85725">
              <a:lnSpc>
                <a:spcPts val="1400"/>
              </a:lnSpc>
              <a:spcBef>
                <a:spcPts val="0"/>
              </a:spcBef>
              <a:spcAft>
                <a:spcPts val="0"/>
              </a:spcAft>
              <a:buClr>
                <a:schemeClr val="bg2"/>
              </a:buClr>
              <a:buFont typeface="Arial" panose="020B0604020202020204" pitchFamily="34" charset="0"/>
              <a:buChar char="-"/>
              <a:defRPr sz="1200">
                <a:solidFill>
                  <a:srgbClr val="000000"/>
                </a:solidFill>
              </a:defRPr>
            </a:lvl3pPr>
            <a:lvl4pPr>
              <a:lnSpc>
                <a:spcPts val="1300"/>
              </a:lnSpc>
              <a:spcBef>
                <a:spcPts val="0"/>
              </a:spcBef>
              <a:spcAft>
                <a:spcPts val="0"/>
              </a:spcAft>
              <a:defRPr sz="1000"/>
            </a:lvl4pPr>
            <a:lvl5pPr>
              <a:lnSpc>
                <a:spcPts val="1300"/>
              </a:lnSpc>
              <a:spcBef>
                <a:spcPts val="0"/>
              </a:spcBef>
              <a:spcAft>
                <a:spcPts val="0"/>
              </a:spcAft>
              <a:defRPr sz="1000"/>
            </a:lvl5pPr>
          </a:lstStyle>
          <a:p>
            <a:pPr lvl="0"/>
            <a:r>
              <a:rPr lang="en-US" smtClean="0"/>
              <a:t>Click to edit Master text styles</a:t>
            </a:r>
          </a:p>
        </p:txBody>
      </p:sp>
      <p:sp>
        <p:nvSpPr>
          <p:cNvPr id="25" name="Text Placeholder 4"/>
          <p:cNvSpPr>
            <a:spLocks noGrp="1"/>
          </p:cNvSpPr>
          <p:nvPr>
            <p:ph type="body" sz="quarter" idx="16"/>
          </p:nvPr>
        </p:nvSpPr>
        <p:spPr>
          <a:xfrm>
            <a:off x="635040" y="1685925"/>
            <a:ext cx="10923430" cy="647700"/>
          </a:xfrm>
        </p:spPr>
        <p:txBody>
          <a:bodyPr/>
          <a:lstStyle>
            <a:lvl1pPr>
              <a:defRPr sz="1800">
                <a:solidFill>
                  <a:srgbClr val="000000"/>
                </a:solidFill>
              </a:defRPr>
            </a:lvl1pPr>
          </a:lstStyle>
          <a:p>
            <a:pPr lvl="0"/>
            <a:r>
              <a:rPr lang="en-US" dirty="0" smtClean="0"/>
              <a:t>Click to edit Master text styles</a:t>
            </a:r>
            <a:endParaRPr lang="en-US" dirty="0"/>
          </a:p>
        </p:txBody>
      </p:sp>
      <p:sp>
        <p:nvSpPr>
          <p:cNvPr id="16" name="Picture Placeholder 5"/>
          <p:cNvSpPr>
            <a:spLocks noGrp="1"/>
          </p:cNvSpPr>
          <p:nvPr>
            <p:ph type="pic" sz="quarter" idx="17" hasCustomPrompt="1"/>
          </p:nvPr>
        </p:nvSpPr>
        <p:spPr>
          <a:xfrm>
            <a:off x="640755" y="4167534"/>
            <a:ext cx="3446400" cy="1752600"/>
          </a:xfrm>
          <a:solidFill>
            <a:srgbClr val="BBBBBB"/>
          </a:solidFill>
        </p:spPr>
        <p:txBody>
          <a:bodyPr tIns="1152000"/>
          <a:lstStyle>
            <a:lvl1pPr algn="ctr">
              <a:defRPr sz="1000" b="0"/>
            </a:lvl1pPr>
          </a:lstStyle>
          <a:p>
            <a:r>
              <a:rPr lang="en-GB" smtClean="0"/>
              <a:t>insert photographic image</a:t>
            </a:r>
            <a:endParaRPr lang="en-US" dirty="0"/>
          </a:p>
        </p:txBody>
      </p:sp>
      <p:sp>
        <p:nvSpPr>
          <p:cNvPr id="27" name="Text Placeholder 8"/>
          <p:cNvSpPr>
            <a:spLocks noGrp="1"/>
          </p:cNvSpPr>
          <p:nvPr>
            <p:ph type="body" sz="quarter" idx="18"/>
          </p:nvPr>
        </p:nvSpPr>
        <p:spPr>
          <a:xfrm>
            <a:off x="4559300" y="3603583"/>
            <a:ext cx="3149600" cy="440127"/>
          </a:xfrm>
        </p:spPr>
        <p:txBody>
          <a:bodyPr numCol="1" spcCol="0" anchor="b" anchorCtr="0"/>
          <a:lstStyle>
            <a:lvl1pPr algn="ctr">
              <a:lnSpc>
                <a:spcPts val="1400"/>
              </a:lnSpc>
              <a:spcBef>
                <a:spcPts val="0"/>
              </a:spcBef>
              <a:spcAft>
                <a:spcPts val="0"/>
              </a:spcAft>
              <a:defRPr sz="1600" b="0">
                <a:solidFill>
                  <a:schemeClr val="tx1"/>
                </a:solidFill>
              </a:defRPr>
            </a:lvl1pPr>
            <a:lvl2pPr marL="0" indent="0">
              <a:lnSpc>
                <a:spcPts val="1400"/>
              </a:lnSpc>
              <a:spcBef>
                <a:spcPts val="0"/>
              </a:spcBef>
              <a:spcAft>
                <a:spcPts val="0"/>
              </a:spcAft>
              <a:buNone/>
              <a:defRPr sz="1200" spc="0" baseline="0">
                <a:solidFill>
                  <a:srgbClr val="000000"/>
                </a:solidFill>
              </a:defRPr>
            </a:lvl2pPr>
            <a:lvl3pPr marL="85725" indent="-85725">
              <a:lnSpc>
                <a:spcPts val="1400"/>
              </a:lnSpc>
              <a:spcBef>
                <a:spcPts val="0"/>
              </a:spcBef>
              <a:spcAft>
                <a:spcPts val="0"/>
              </a:spcAft>
              <a:buClr>
                <a:schemeClr val="bg2"/>
              </a:buClr>
              <a:buFont typeface="Arial" panose="020B0604020202020204" pitchFamily="34" charset="0"/>
              <a:buChar char="-"/>
              <a:defRPr sz="1200">
                <a:solidFill>
                  <a:srgbClr val="000000"/>
                </a:solidFill>
              </a:defRPr>
            </a:lvl3pPr>
            <a:lvl4pPr>
              <a:lnSpc>
                <a:spcPts val="1300"/>
              </a:lnSpc>
              <a:spcBef>
                <a:spcPts val="0"/>
              </a:spcBef>
              <a:spcAft>
                <a:spcPts val="0"/>
              </a:spcAft>
              <a:defRPr sz="1000"/>
            </a:lvl4pPr>
            <a:lvl5pPr>
              <a:lnSpc>
                <a:spcPts val="1300"/>
              </a:lnSpc>
              <a:spcBef>
                <a:spcPts val="0"/>
              </a:spcBef>
              <a:spcAft>
                <a:spcPts val="0"/>
              </a:spcAft>
              <a:defRPr sz="1000"/>
            </a:lvl5pPr>
          </a:lstStyle>
          <a:p>
            <a:pPr lvl="0"/>
            <a:r>
              <a:rPr lang="en-US" smtClean="0"/>
              <a:t>Click to edit Master text styles</a:t>
            </a:r>
          </a:p>
        </p:txBody>
      </p:sp>
      <p:sp>
        <p:nvSpPr>
          <p:cNvPr id="28" name="Picture Placeholder 5"/>
          <p:cNvSpPr>
            <a:spLocks noGrp="1"/>
          </p:cNvSpPr>
          <p:nvPr>
            <p:ph type="pic" sz="quarter" idx="19" hasCustomPrompt="1"/>
          </p:nvPr>
        </p:nvSpPr>
        <p:spPr>
          <a:xfrm>
            <a:off x="4376412" y="4167534"/>
            <a:ext cx="3446400" cy="1752600"/>
          </a:xfrm>
          <a:solidFill>
            <a:srgbClr val="BBBBBB"/>
          </a:solidFill>
        </p:spPr>
        <p:txBody>
          <a:bodyPr tIns="1152000"/>
          <a:lstStyle>
            <a:lvl1pPr algn="ctr">
              <a:defRPr sz="1000" b="0"/>
            </a:lvl1pPr>
          </a:lstStyle>
          <a:p>
            <a:r>
              <a:rPr lang="en-GB" smtClean="0"/>
              <a:t>insert photographic image</a:t>
            </a:r>
            <a:endParaRPr lang="en-US" dirty="0"/>
          </a:p>
        </p:txBody>
      </p:sp>
      <p:sp>
        <p:nvSpPr>
          <p:cNvPr id="31" name="Text Placeholder 8"/>
          <p:cNvSpPr>
            <a:spLocks noGrp="1"/>
          </p:cNvSpPr>
          <p:nvPr>
            <p:ph type="body" sz="quarter" idx="20"/>
          </p:nvPr>
        </p:nvSpPr>
        <p:spPr>
          <a:xfrm>
            <a:off x="8294957" y="3603583"/>
            <a:ext cx="3149600" cy="440127"/>
          </a:xfrm>
        </p:spPr>
        <p:txBody>
          <a:bodyPr numCol="1" spcCol="0" anchor="b" anchorCtr="0"/>
          <a:lstStyle>
            <a:lvl1pPr algn="ctr">
              <a:lnSpc>
                <a:spcPts val="1400"/>
              </a:lnSpc>
              <a:spcBef>
                <a:spcPts val="0"/>
              </a:spcBef>
              <a:spcAft>
                <a:spcPts val="0"/>
              </a:spcAft>
              <a:defRPr sz="1600" b="0">
                <a:solidFill>
                  <a:schemeClr val="tx1"/>
                </a:solidFill>
              </a:defRPr>
            </a:lvl1pPr>
            <a:lvl2pPr marL="0" indent="0">
              <a:lnSpc>
                <a:spcPts val="1400"/>
              </a:lnSpc>
              <a:spcBef>
                <a:spcPts val="0"/>
              </a:spcBef>
              <a:spcAft>
                <a:spcPts val="0"/>
              </a:spcAft>
              <a:buNone/>
              <a:defRPr sz="1200" spc="0" baseline="0">
                <a:solidFill>
                  <a:srgbClr val="000000"/>
                </a:solidFill>
              </a:defRPr>
            </a:lvl2pPr>
            <a:lvl3pPr marL="85725" indent="-85725">
              <a:lnSpc>
                <a:spcPts val="1400"/>
              </a:lnSpc>
              <a:spcBef>
                <a:spcPts val="0"/>
              </a:spcBef>
              <a:spcAft>
                <a:spcPts val="0"/>
              </a:spcAft>
              <a:buClr>
                <a:schemeClr val="bg2"/>
              </a:buClr>
              <a:buFont typeface="Arial" panose="020B0604020202020204" pitchFamily="34" charset="0"/>
              <a:buChar char="-"/>
              <a:defRPr sz="1200">
                <a:solidFill>
                  <a:srgbClr val="000000"/>
                </a:solidFill>
              </a:defRPr>
            </a:lvl3pPr>
            <a:lvl4pPr>
              <a:lnSpc>
                <a:spcPts val="1300"/>
              </a:lnSpc>
              <a:spcBef>
                <a:spcPts val="0"/>
              </a:spcBef>
              <a:spcAft>
                <a:spcPts val="0"/>
              </a:spcAft>
              <a:defRPr sz="1000"/>
            </a:lvl4pPr>
            <a:lvl5pPr>
              <a:lnSpc>
                <a:spcPts val="1300"/>
              </a:lnSpc>
              <a:spcBef>
                <a:spcPts val="0"/>
              </a:spcBef>
              <a:spcAft>
                <a:spcPts val="0"/>
              </a:spcAft>
              <a:defRPr sz="1000"/>
            </a:lvl5pPr>
          </a:lstStyle>
          <a:p>
            <a:pPr lvl="0"/>
            <a:r>
              <a:rPr lang="en-US" smtClean="0"/>
              <a:t>Click to edit Master text styles</a:t>
            </a:r>
          </a:p>
        </p:txBody>
      </p:sp>
      <p:sp>
        <p:nvSpPr>
          <p:cNvPr id="32" name="Picture Placeholder 5"/>
          <p:cNvSpPr>
            <a:spLocks noGrp="1"/>
          </p:cNvSpPr>
          <p:nvPr>
            <p:ph type="pic" sz="quarter" idx="21" hasCustomPrompt="1"/>
          </p:nvPr>
        </p:nvSpPr>
        <p:spPr>
          <a:xfrm>
            <a:off x="8112069" y="4167534"/>
            <a:ext cx="3446400" cy="1752600"/>
          </a:xfrm>
          <a:solidFill>
            <a:srgbClr val="BBBBBB"/>
          </a:solidFill>
        </p:spPr>
        <p:txBody>
          <a:bodyPr tIns="1152000"/>
          <a:lstStyle>
            <a:lvl1pPr algn="ctr">
              <a:defRPr sz="1000" b="0"/>
            </a:lvl1pPr>
          </a:lstStyle>
          <a:p>
            <a:r>
              <a:rPr lang="en-GB" smtClean="0"/>
              <a:t>insert photographic image</a:t>
            </a:r>
            <a:endParaRPr lang="en-US" dirty="0"/>
          </a:p>
        </p:txBody>
      </p:sp>
      <p:sp>
        <p:nvSpPr>
          <p:cNvPr id="19" name="Slide Number Placeholder 5"/>
          <p:cNvSpPr>
            <a:spLocks noGrp="1"/>
          </p:cNvSpPr>
          <p:nvPr>
            <p:ph type="sldNum" sz="quarter" idx="4"/>
          </p:nvPr>
        </p:nvSpPr>
        <p:spPr>
          <a:xfrm>
            <a:off x="11386109" y="6515931"/>
            <a:ext cx="166321" cy="110332"/>
          </a:xfrm>
          <a:prstGeom prst="rect">
            <a:avLst/>
          </a:prstGeom>
        </p:spPr>
        <p:txBody>
          <a:bodyPr vert="horz" lIns="0" tIns="0" rIns="0" bIns="0" rtlCol="0" anchor="ctr" anchorCtr="0"/>
          <a:lstStyle>
            <a:lvl1pPr algn="l">
              <a:defRPr sz="800" b="1">
                <a:solidFill>
                  <a:schemeClr val="bg2"/>
                </a:solidFill>
                <a:latin typeface="+mn-lt"/>
                <a:ea typeface="Lato Light" panose="020F0502020204030203" pitchFamily="34" charset="0"/>
                <a:cs typeface="Lato Light" panose="020F0502020204030203" pitchFamily="34" charset="0"/>
              </a:defRPr>
            </a:lvl1pPr>
          </a:lstStyle>
          <a:p>
            <a:fld id="{DDBE135E-2566-4748-853C-8A3B78F0FB00}" type="slidenum">
              <a:rPr lang="en-GB" smtClean="0"/>
              <a:pPr/>
              <a:t>‹#›</a:t>
            </a:fld>
            <a:endParaRPr lang="en-GB" dirty="0"/>
          </a:p>
        </p:txBody>
      </p:sp>
      <p:sp>
        <p:nvSpPr>
          <p:cNvPr id="18" name="Footer Placeholder 3"/>
          <p:cNvSpPr>
            <a:spLocks noGrp="1"/>
          </p:cNvSpPr>
          <p:nvPr>
            <p:ph type="ftr" sz="quarter" idx="3"/>
          </p:nvPr>
        </p:nvSpPr>
        <p:spPr>
          <a:xfrm>
            <a:off x="8915088" y="6515931"/>
            <a:ext cx="2390822" cy="110332"/>
          </a:xfrm>
          <a:prstGeom prst="rect">
            <a:avLst/>
          </a:prstGeom>
        </p:spPr>
        <p:txBody>
          <a:bodyPr vert="horz" lIns="0" tIns="0" rIns="0" bIns="0" rtlCol="0" anchor="ctr"/>
          <a:lstStyle>
            <a:lvl1pPr algn="r">
              <a:defRPr sz="700">
                <a:solidFill>
                  <a:schemeClr val="bg2"/>
                </a:solidFill>
              </a:defRPr>
            </a:lvl1pPr>
          </a:lstStyle>
          <a:p>
            <a:r>
              <a:rPr lang="en-GB" smtClean="0"/>
              <a:t>Presentation Title Arial Bold 7 pt</a:t>
            </a:r>
            <a:endParaRPr lang="en-GB" dirty="0"/>
          </a:p>
        </p:txBody>
      </p:sp>
      <p:sp>
        <p:nvSpPr>
          <p:cNvPr id="20" name="Text Placeholder 2"/>
          <p:cNvSpPr>
            <a:spLocks noGrp="1"/>
          </p:cNvSpPr>
          <p:nvPr>
            <p:ph type="body" sz="quarter" idx="22"/>
          </p:nvPr>
        </p:nvSpPr>
        <p:spPr>
          <a:xfrm>
            <a:off x="823643" y="2554853"/>
            <a:ext cx="3149599" cy="1149910"/>
          </a:xfrm>
        </p:spPr>
        <p:txBody>
          <a:bodyPr anchor="ctr"/>
          <a:lstStyle>
            <a:lvl1pPr algn="ctr">
              <a:lnSpc>
                <a:spcPct val="100000"/>
              </a:lnSpc>
              <a:defRPr sz="7300" b="1">
                <a:solidFill>
                  <a:schemeClr val="tx2"/>
                </a:solidFill>
              </a:defRPr>
            </a:lvl1pPr>
          </a:lstStyle>
          <a:p>
            <a:pPr lvl="0"/>
            <a:r>
              <a:rPr lang="en-US" dirty="0" smtClean="0"/>
              <a:t>Click</a:t>
            </a:r>
          </a:p>
        </p:txBody>
      </p:sp>
      <p:sp>
        <p:nvSpPr>
          <p:cNvPr id="21" name="Text Placeholder 2"/>
          <p:cNvSpPr>
            <a:spLocks noGrp="1"/>
          </p:cNvSpPr>
          <p:nvPr>
            <p:ph type="body" sz="quarter" idx="23"/>
          </p:nvPr>
        </p:nvSpPr>
        <p:spPr>
          <a:xfrm>
            <a:off x="4559300" y="2555413"/>
            <a:ext cx="3149599" cy="1149910"/>
          </a:xfrm>
        </p:spPr>
        <p:txBody>
          <a:bodyPr anchor="ctr"/>
          <a:lstStyle>
            <a:lvl1pPr algn="ctr">
              <a:lnSpc>
                <a:spcPct val="100000"/>
              </a:lnSpc>
              <a:defRPr sz="7300" b="1">
                <a:solidFill>
                  <a:srgbClr val="03873A"/>
                </a:solidFill>
              </a:defRPr>
            </a:lvl1pPr>
          </a:lstStyle>
          <a:p>
            <a:pPr lvl="0"/>
            <a:r>
              <a:rPr lang="en-US" dirty="0" smtClean="0"/>
              <a:t>Click</a:t>
            </a:r>
          </a:p>
        </p:txBody>
      </p:sp>
      <p:sp>
        <p:nvSpPr>
          <p:cNvPr id="22" name="Text Placeholder 2"/>
          <p:cNvSpPr>
            <a:spLocks noGrp="1"/>
          </p:cNvSpPr>
          <p:nvPr>
            <p:ph type="body" sz="quarter" idx="24"/>
          </p:nvPr>
        </p:nvSpPr>
        <p:spPr>
          <a:xfrm>
            <a:off x="8282109" y="2554853"/>
            <a:ext cx="3149599" cy="1149910"/>
          </a:xfrm>
        </p:spPr>
        <p:txBody>
          <a:bodyPr anchor="ctr"/>
          <a:lstStyle>
            <a:lvl1pPr algn="ctr">
              <a:lnSpc>
                <a:spcPct val="100000"/>
              </a:lnSpc>
              <a:defRPr sz="7300" b="1">
                <a:solidFill>
                  <a:schemeClr val="bg2"/>
                </a:solidFill>
              </a:defRPr>
            </a:lvl1pPr>
          </a:lstStyle>
          <a:p>
            <a:pPr lvl="0"/>
            <a:r>
              <a:rPr lang="en-US" dirty="0" smtClean="0"/>
              <a:t>Click</a:t>
            </a:r>
          </a:p>
        </p:txBody>
      </p:sp>
    </p:spTree>
    <p:extLst>
      <p:ext uri="{BB962C8B-B14F-4D97-AF65-F5344CB8AC3E}">
        <p14:creationId xmlns:p14="http://schemas.microsoft.com/office/powerpoint/2010/main" val="10959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417600"/>
            <a:ext cx="10944225" cy="1096875"/>
          </a:xfrm>
        </p:spPr>
        <p:txBody>
          <a:bodyPr/>
          <a:lstStyle>
            <a:lvl1pPr>
              <a:defRPr sz="3600"/>
            </a:lvl1pPr>
          </a:lstStyle>
          <a:p>
            <a:r>
              <a:rPr lang="en-US" smtClean="0"/>
              <a:t>Click to edit Master title style</a:t>
            </a:r>
            <a:endParaRPr lang="en-GB"/>
          </a:p>
        </p:txBody>
      </p:sp>
      <p:sp>
        <p:nvSpPr>
          <p:cNvPr id="5" name="Text Placeholder 4"/>
          <p:cNvSpPr>
            <a:spLocks noGrp="1"/>
          </p:cNvSpPr>
          <p:nvPr>
            <p:ph type="body" sz="quarter" idx="10"/>
          </p:nvPr>
        </p:nvSpPr>
        <p:spPr>
          <a:xfrm>
            <a:off x="623889" y="1704976"/>
            <a:ext cx="8888102" cy="3171825"/>
          </a:xfrm>
        </p:spPr>
        <p:txBody>
          <a:bodyPr/>
          <a:lstStyle>
            <a:lvl1pPr>
              <a:defRPr sz="1800">
                <a:solidFill>
                  <a:srgbClr val="000000"/>
                </a:solidFill>
              </a:defRPr>
            </a:lvl1pPr>
            <a:lvl2pPr>
              <a:defRPr sz="1800">
                <a:solidFill>
                  <a:srgbClr val="000000"/>
                </a:solidFill>
              </a:defRPr>
            </a:lvl2pPr>
            <a:lvl3pPr>
              <a:defRPr sz="1800">
                <a:solidFill>
                  <a:srgbClr val="000000"/>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Slide Number Placeholder 5"/>
          <p:cNvSpPr>
            <a:spLocks noGrp="1"/>
          </p:cNvSpPr>
          <p:nvPr>
            <p:ph type="sldNum" sz="quarter" idx="4"/>
          </p:nvPr>
        </p:nvSpPr>
        <p:spPr>
          <a:xfrm>
            <a:off x="11386109" y="6515931"/>
            <a:ext cx="166321" cy="110332"/>
          </a:xfrm>
          <a:prstGeom prst="rect">
            <a:avLst/>
          </a:prstGeom>
        </p:spPr>
        <p:txBody>
          <a:bodyPr vert="horz" lIns="0" tIns="0" rIns="0" bIns="0" rtlCol="0" anchor="ctr" anchorCtr="0"/>
          <a:lstStyle>
            <a:lvl1pPr algn="l">
              <a:defRPr sz="800" b="1">
                <a:solidFill>
                  <a:schemeClr val="bg2"/>
                </a:solidFill>
                <a:latin typeface="+mn-lt"/>
                <a:ea typeface="Lato Light" panose="020F0502020204030203" pitchFamily="34" charset="0"/>
                <a:cs typeface="Lato Light" panose="020F0502020204030203" pitchFamily="34" charset="0"/>
              </a:defRPr>
            </a:lvl1pPr>
          </a:lstStyle>
          <a:p>
            <a:fld id="{DDBE135E-2566-4748-853C-8A3B78F0FB00}" type="slidenum">
              <a:rPr lang="en-GB" smtClean="0"/>
              <a:pPr/>
              <a:t>‹#›</a:t>
            </a:fld>
            <a:endParaRPr lang="en-GB" dirty="0"/>
          </a:p>
        </p:txBody>
      </p:sp>
      <p:sp>
        <p:nvSpPr>
          <p:cNvPr id="6" name="Footer Placeholder 3"/>
          <p:cNvSpPr>
            <a:spLocks noGrp="1"/>
          </p:cNvSpPr>
          <p:nvPr>
            <p:ph type="ftr" sz="quarter" idx="3"/>
          </p:nvPr>
        </p:nvSpPr>
        <p:spPr>
          <a:xfrm>
            <a:off x="8915088" y="6515931"/>
            <a:ext cx="2390822" cy="110332"/>
          </a:xfrm>
          <a:prstGeom prst="rect">
            <a:avLst/>
          </a:prstGeom>
        </p:spPr>
        <p:txBody>
          <a:bodyPr vert="horz" lIns="0" tIns="0" rIns="0" bIns="0" rtlCol="0" anchor="ctr"/>
          <a:lstStyle>
            <a:lvl1pPr algn="r">
              <a:defRPr sz="700">
                <a:solidFill>
                  <a:schemeClr val="bg2"/>
                </a:solidFill>
              </a:defRPr>
            </a:lvl1pPr>
          </a:lstStyle>
          <a:p>
            <a:r>
              <a:rPr lang="en-GB" smtClean="0"/>
              <a:t>Presentation Title Arial Bold 7 pt</a:t>
            </a:r>
            <a:endParaRPr lang="en-GB" dirty="0"/>
          </a:p>
        </p:txBody>
      </p:sp>
    </p:spTree>
    <p:extLst>
      <p:ext uri="{BB962C8B-B14F-4D97-AF65-F5344CB8AC3E}">
        <p14:creationId xmlns:p14="http://schemas.microsoft.com/office/powerpoint/2010/main" val="3266086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Numbere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417600"/>
            <a:ext cx="10944225" cy="1115925"/>
          </a:xfrm>
        </p:spPr>
        <p:txBody>
          <a:bodyPr/>
          <a:lstStyle>
            <a:lvl1pPr>
              <a:defRPr sz="3600"/>
            </a:lvl1pPr>
          </a:lstStyle>
          <a:p>
            <a:r>
              <a:rPr lang="en-US" dirty="0" smtClean="0"/>
              <a:t>Click to edit Master title style</a:t>
            </a:r>
            <a:endParaRPr lang="en-GB" dirty="0"/>
          </a:p>
        </p:txBody>
      </p:sp>
      <p:sp>
        <p:nvSpPr>
          <p:cNvPr id="4" name="Text Placeholder 3"/>
          <p:cNvSpPr>
            <a:spLocks noGrp="1"/>
          </p:cNvSpPr>
          <p:nvPr>
            <p:ph type="body" sz="quarter" idx="10"/>
          </p:nvPr>
        </p:nvSpPr>
        <p:spPr>
          <a:xfrm>
            <a:off x="623887" y="1809750"/>
            <a:ext cx="8910405" cy="3781425"/>
          </a:xfrm>
        </p:spPr>
        <p:txBody>
          <a:bodyPr/>
          <a:lstStyle>
            <a:lvl1pPr marL="238125" indent="-238125">
              <a:spcBef>
                <a:spcPts val="1134"/>
              </a:spcBef>
              <a:buFont typeface="+mj-lt"/>
              <a:buAutoNum type="arabicPeriod"/>
              <a:defRPr sz="1800" b="1">
                <a:solidFill>
                  <a:schemeClr val="tx2"/>
                </a:solidFill>
              </a:defRPr>
            </a:lvl1pPr>
            <a:lvl2pPr marL="428625" indent="-180975">
              <a:buFont typeface="Arial" panose="020B0604020202020204" pitchFamily="34" charset="0"/>
              <a:buChar char="‒"/>
              <a:defRPr sz="1800">
                <a:solidFill>
                  <a:srgbClr val="000000"/>
                </a:solidFill>
              </a:defRPr>
            </a:lvl2pPr>
            <a:lvl3pPr marL="628650" indent="-209550">
              <a:defRPr sz="1800">
                <a:solidFill>
                  <a:srgbClr val="000000"/>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Slide Number Placeholder 5"/>
          <p:cNvSpPr>
            <a:spLocks noGrp="1"/>
          </p:cNvSpPr>
          <p:nvPr>
            <p:ph type="sldNum" sz="quarter" idx="4"/>
          </p:nvPr>
        </p:nvSpPr>
        <p:spPr>
          <a:xfrm>
            <a:off x="11386109" y="6515931"/>
            <a:ext cx="166321" cy="110332"/>
          </a:xfrm>
          <a:prstGeom prst="rect">
            <a:avLst/>
          </a:prstGeom>
        </p:spPr>
        <p:txBody>
          <a:bodyPr vert="horz" lIns="0" tIns="0" rIns="0" bIns="0" rtlCol="0" anchor="ctr" anchorCtr="0"/>
          <a:lstStyle>
            <a:lvl1pPr algn="l">
              <a:defRPr sz="800" b="1">
                <a:solidFill>
                  <a:schemeClr val="bg2"/>
                </a:solidFill>
                <a:latin typeface="+mn-lt"/>
                <a:ea typeface="Lato Light" panose="020F0502020204030203" pitchFamily="34" charset="0"/>
                <a:cs typeface="Lato Light" panose="020F0502020204030203" pitchFamily="34" charset="0"/>
              </a:defRPr>
            </a:lvl1pPr>
          </a:lstStyle>
          <a:p>
            <a:fld id="{DDBE135E-2566-4748-853C-8A3B78F0FB00}" type="slidenum">
              <a:rPr lang="en-GB" smtClean="0"/>
              <a:pPr/>
              <a:t>‹#›</a:t>
            </a:fld>
            <a:endParaRPr lang="en-GB" dirty="0"/>
          </a:p>
        </p:txBody>
      </p:sp>
      <p:sp>
        <p:nvSpPr>
          <p:cNvPr id="6" name="Footer Placeholder 3"/>
          <p:cNvSpPr>
            <a:spLocks noGrp="1"/>
          </p:cNvSpPr>
          <p:nvPr>
            <p:ph type="ftr" sz="quarter" idx="3"/>
          </p:nvPr>
        </p:nvSpPr>
        <p:spPr>
          <a:xfrm>
            <a:off x="8915088" y="6515931"/>
            <a:ext cx="2390822" cy="110332"/>
          </a:xfrm>
          <a:prstGeom prst="rect">
            <a:avLst/>
          </a:prstGeom>
        </p:spPr>
        <p:txBody>
          <a:bodyPr vert="horz" lIns="0" tIns="0" rIns="0" bIns="0" rtlCol="0" anchor="ctr"/>
          <a:lstStyle>
            <a:lvl1pPr algn="r">
              <a:defRPr sz="700">
                <a:solidFill>
                  <a:schemeClr val="bg2"/>
                </a:solidFill>
              </a:defRPr>
            </a:lvl1pPr>
          </a:lstStyle>
          <a:p>
            <a:r>
              <a:rPr lang="en-GB" smtClean="0"/>
              <a:t>Presentation Title Arial Bold 7 pt</a:t>
            </a:r>
            <a:endParaRPr lang="en-GB" dirty="0"/>
          </a:p>
        </p:txBody>
      </p:sp>
    </p:spTree>
    <p:extLst>
      <p:ext uri="{BB962C8B-B14F-4D97-AF65-F5344CB8AC3E}">
        <p14:creationId xmlns:p14="http://schemas.microsoft.com/office/powerpoint/2010/main" val="2673041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fographic x3">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417600"/>
            <a:ext cx="10944225" cy="1030200"/>
          </a:xfrm>
        </p:spPr>
        <p:txBody>
          <a:bodyPr/>
          <a:lstStyle>
            <a:lvl1pPr>
              <a:defRPr sz="3600"/>
            </a:lvl1pPr>
          </a:lstStyle>
          <a:p>
            <a:r>
              <a:rPr lang="en-US" smtClean="0"/>
              <a:t>Click to edit Master title style</a:t>
            </a:r>
            <a:endParaRPr lang="en-GB"/>
          </a:p>
        </p:txBody>
      </p:sp>
      <p:sp>
        <p:nvSpPr>
          <p:cNvPr id="5" name="Picture Placeholder 4"/>
          <p:cNvSpPr>
            <a:spLocks noGrp="1"/>
          </p:cNvSpPr>
          <p:nvPr>
            <p:ph type="pic" sz="quarter" idx="10" hasCustomPrompt="1"/>
          </p:nvPr>
        </p:nvSpPr>
        <p:spPr>
          <a:xfrm>
            <a:off x="1115485" y="2514601"/>
            <a:ext cx="2645833" cy="1319213"/>
          </a:xfrm>
          <a:solidFill>
            <a:srgbClr val="BBBBBB"/>
          </a:solidFill>
        </p:spPr>
        <p:txBody>
          <a:bodyPr tIns="648000" anchor="ctr" anchorCtr="0"/>
          <a:lstStyle>
            <a:lvl1pPr algn="ctr">
              <a:lnSpc>
                <a:spcPts val="1200"/>
              </a:lnSpc>
              <a:defRPr sz="1050">
                <a:solidFill>
                  <a:schemeClr val="bg2"/>
                </a:solidFill>
              </a:defRPr>
            </a:lvl1pPr>
          </a:lstStyle>
          <a:p>
            <a:r>
              <a:rPr lang="en-GB" smtClean="0"/>
              <a:t>Insert infographic or photographic image</a:t>
            </a:r>
            <a:endParaRPr lang="en-US"/>
          </a:p>
        </p:txBody>
      </p:sp>
      <p:sp>
        <p:nvSpPr>
          <p:cNvPr id="11" name="Text Placeholder 10"/>
          <p:cNvSpPr>
            <a:spLocks noGrp="1"/>
          </p:cNvSpPr>
          <p:nvPr>
            <p:ph type="body" sz="quarter" idx="11"/>
          </p:nvPr>
        </p:nvSpPr>
        <p:spPr>
          <a:xfrm>
            <a:off x="1107018" y="4425950"/>
            <a:ext cx="2654300" cy="979488"/>
          </a:xfrm>
        </p:spPr>
        <p:txBody>
          <a:bodyPr/>
          <a:lstStyle>
            <a:lvl1pPr algn="ctr">
              <a:lnSpc>
                <a:spcPts val="1700"/>
              </a:lnSpc>
              <a:spcAft>
                <a:spcPts val="800"/>
              </a:spcAft>
              <a:defRPr sz="1500" b="1">
                <a:solidFill>
                  <a:schemeClr val="bg2"/>
                </a:solidFill>
              </a:defRPr>
            </a:lvl1pPr>
            <a:lvl2pPr marL="0" indent="0" algn="ctr">
              <a:lnSpc>
                <a:spcPts val="1100"/>
              </a:lnSpc>
              <a:buNone/>
              <a:defRPr sz="1000" i="0">
                <a:solidFill>
                  <a:schemeClr val="tx1"/>
                </a:solidFill>
              </a:defRPr>
            </a:lvl2pPr>
          </a:lstStyle>
          <a:p>
            <a:pPr lvl="0"/>
            <a:r>
              <a:rPr lang="en-US" dirty="0" smtClean="0"/>
              <a:t>Click to edit Master text styles</a:t>
            </a:r>
          </a:p>
          <a:p>
            <a:pPr lvl="1"/>
            <a:r>
              <a:rPr lang="en-US" dirty="0" smtClean="0"/>
              <a:t>Second level</a:t>
            </a:r>
            <a:endParaRPr lang="en-US" dirty="0"/>
          </a:p>
        </p:txBody>
      </p:sp>
      <p:sp>
        <p:nvSpPr>
          <p:cNvPr id="13" name="Text Placeholder 12"/>
          <p:cNvSpPr>
            <a:spLocks noGrp="1"/>
          </p:cNvSpPr>
          <p:nvPr>
            <p:ph type="body" sz="quarter" idx="12"/>
          </p:nvPr>
        </p:nvSpPr>
        <p:spPr>
          <a:xfrm>
            <a:off x="1115485" y="3924926"/>
            <a:ext cx="2645833" cy="418474"/>
          </a:xfrm>
        </p:spPr>
        <p:txBody>
          <a:bodyPr/>
          <a:lstStyle>
            <a:lvl1pPr algn="ctr">
              <a:lnSpc>
                <a:spcPts val="4000"/>
              </a:lnSpc>
              <a:defRPr sz="3400" b="1">
                <a:solidFill>
                  <a:schemeClr val="bg2"/>
                </a:solidFill>
                <a:latin typeface="+mn-lt"/>
              </a:defRPr>
            </a:lvl1pPr>
          </a:lstStyle>
          <a:p>
            <a:pPr lvl="0"/>
            <a:r>
              <a:rPr lang="en-US" dirty="0" smtClean="0"/>
              <a:t>Click</a:t>
            </a:r>
            <a:endParaRPr lang="en-US" dirty="0"/>
          </a:p>
        </p:txBody>
      </p:sp>
      <p:sp>
        <p:nvSpPr>
          <p:cNvPr id="18" name="Text Placeholder 12"/>
          <p:cNvSpPr>
            <a:spLocks noGrp="1"/>
          </p:cNvSpPr>
          <p:nvPr>
            <p:ph type="body" sz="quarter" idx="15"/>
          </p:nvPr>
        </p:nvSpPr>
        <p:spPr>
          <a:xfrm>
            <a:off x="4718399" y="3924926"/>
            <a:ext cx="2645833" cy="418474"/>
          </a:xfrm>
        </p:spPr>
        <p:txBody>
          <a:bodyPr/>
          <a:lstStyle>
            <a:lvl1pPr algn="ctr">
              <a:lnSpc>
                <a:spcPts val="4000"/>
              </a:lnSpc>
              <a:defRPr sz="3400" b="1">
                <a:solidFill>
                  <a:schemeClr val="tx2"/>
                </a:solidFill>
                <a:latin typeface="+mn-lt"/>
              </a:defRPr>
            </a:lvl1pPr>
          </a:lstStyle>
          <a:p>
            <a:pPr lvl="0"/>
            <a:r>
              <a:rPr lang="en-US" dirty="0" smtClean="0"/>
              <a:t>Click</a:t>
            </a:r>
            <a:endParaRPr lang="en-US" dirty="0"/>
          </a:p>
        </p:txBody>
      </p:sp>
      <p:sp>
        <p:nvSpPr>
          <p:cNvPr id="22" name="Text Placeholder 12"/>
          <p:cNvSpPr>
            <a:spLocks noGrp="1"/>
          </p:cNvSpPr>
          <p:nvPr>
            <p:ph type="body" sz="quarter" idx="18"/>
          </p:nvPr>
        </p:nvSpPr>
        <p:spPr>
          <a:xfrm>
            <a:off x="8366804" y="3924927"/>
            <a:ext cx="2645833" cy="408949"/>
          </a:xfrm>
        </p:spPr>
        <p:txBody>
          <a:bodyPr/>
          <a:lstStyle>
            <a:lvl1pPr algn="ctr">
              <a:lnSpc>
                <a:spcPts val="4000"/>
              </a:lnSpc>
              <a:defRPr sz="3400" b="1">
                <a:solidFill>
                  <a:srgbClr val="03873A"/>
                </a:solidFill>
                <a:latin typeface="+mn-lt"/>
              </a:defRPr>
            </a:lvl1pPr>
          </a:lstStyle>
          <a:p>
            <a:pPr lvl="0"/>
            <a:r>
              <a:rPr lang="en-US" dirty="0" smtClean="0"/>
              <a:t>Click</a:t>
            </a:r>
            <a:endParaRPr lang="en-US" dirty="0"/>
          </a:p>
        </p:txBody>
      </p:sp>
      <p:sp>
        <p:nvSpPr>
          <p:cNvPr id="23" name="Text Placeholder 10"/>
          <p:cNvSpPr>
            <a:spLocks noGrp="1"/>
          </p:cNvSpPr>
          <p:nvPr>
            <p:ph type="body" sz="quarter" idx="19"/>
          </p:nvPr>
        </p:nvSpPr>
        <p:spPr>
          <a:xfrm>
            <a:off x="4721563" y="4425950"/>
            <a:ext cx="2654300" cy="979488"/>
          </a:xfrm>
        </p:spPr>
        <p:txBody>
          <a:bodyPr/>
          <a:lstStyle>
            <a:lvl1pPr algn="ctr">
              <a:lnSpc>
                <a:spcPts val="1700"/>
              </a:lnSpc>
              <a:spcAft>
                <a:spcPts val="800"/>
              </a:spcAft>
              <a:defRPr sz="1500" b="1">
                <a:solidFill>
                  <a:schemeClr val="tx2"/>
                </a:solidFill>
              </a:defRPr>
            </a:lvl1pPr>
            <a:lvl2pPr marL="0" indent="0" algn="ctr">
              <a:lnSpc>
                <a:spcPts val="1100"/>
              </a:lnSpc>
              <a:buNone/>
              <a:defRPr sz="1000" i="0">
                <a:solidFill>
                  <a:schemeClr val="tx1"/>
                </a:solidFill>
              </a:defRPr>
            </a:lvl2pPr>
          </a:lstStyle>
          <a:p>
            <a:pPr lvl="0"/>
            <a:r>
              <a:rPr lang="en-US" dirty="0" smtClean="0"/>
              <a:t>Click to edit Master text styles</a:t>
            </a:r>
          </a:p>
          <a:p>
            <a:pPr lvl="1"/>
            <a:r>
              <a:rPr lang="en-US" dirty="0" smtClean="0"/>
              <a:t>Second level</a:t>
            </a:r>
            <a:endParaRPr lang="en-US" dirty="0"/>
          </a:p>
        </p:txBody>
      </p:sp>
      <p:sp>
        <p:nvSpPr>
          <p:cNvPr id="24" name="Text Placeholder 10"/>
          <p:cNvSpPr>
            <a:spLocks noGrp="1"/>
          </p:cNvSpPr>
          <p:nvPr>
            <p:ph type="body" sz="quarter" idx="20"/>
          </p:nvPr>
        </p:nvSpPr>
        <p:spPr>
          <a:xfrm>
            <a:off x="8376065" y="4425950"/>
            <a:ext cx="2654300" cy="979488"/>
          </a:xfrm>
        </p:spPr>
        <p:txBody>
          <a:bodyPr/>
          <a:lstStyle>
            <a:lvl1pPr algn="ctr">
              <a:lnSpc>
                <a:spcPts val="1700"/>
              </a:lnSpc>
              <a:spcAft>
                <a:spcPts val="800"/>
              </a:spcAft>
              <a:defRPr sz="1500" b="1">
                <a:solidFill>
                  <a:srgbClr val="03873A"/>
                </a:solidFill>
              </a:defRPr>
            </a:lvl1pPr>
            <a:lvl2pPr marL="0" indent="0" algn="ctr">
              <a:lnSpc>
                <a:spcPts val="1100"/>
              </a:lnSpc>
              <a:buNone/>
              <a:defRPr sz="1000" i="0">
                <a:solidFill>
                  <a:schemeClr val="tx1"/>
                </a:solidFill>
              </a:defRPr>
            </a:lvl2pPr>
          </a:lstStyle>
          <a:p>
            <a:pPr lvl="0"/>
            <a:r>
              <a:rPr lang="en-US" dirty="0" smtClean="0"/>
              <a:t>Click to edit Master text styles</a:t>
            </a:r>
          </a:p>
          <a:p>
            <a:pPr lvl="1"/>
            <a:r>
              <a:rPr lang="en-US" dirty="0" smtClean="0"/>
              <a:t>Second level</a:t>
            </a:r>
            <a:endParaRPr lang="en-US" dirty="0"/>
          </a:p>
        </p:txBody>
      </p:sp>
      <p:sp>
        <p:nvSpPr>
          <p:cNvPr id="26" name="Text Placeholder 10"/>
          <p:cNvSpPr>
            <a:spLocks noGrp="1"/>
          </p:cNvSpPr>
          <p:nvPr>
            <p:ph type="body" sz="quarter" idx="21"/>
          </p:nvPr>
        </p:nvSpPr>
        <p:spPr>
          <a:xfrm>
            <a:off x="7023100" y="6172201"/>
            <a:ext cx="4529329" cy="228599"/>
          </a:xfrm>
        </p:spPr>
        <p:txBody>
          <a:bodyPr/>
          <a:lstStyle>
            <a:lvl1pPr algn="r">
              <a:lnSpc>
                <a:spcPts val="900"/>
              </a:lnSpc>
              <a:spcAft>
                <a:spcPts val="0"/>
              </a:spcAft>
              <a:defRPr sz="600">
                <a:solidFill>
                  <a:schemeClr val="bg2"/>
                </a:solidFill>
              </a:defRPr>
            </a:lvl1pPr>
          </a:lstStyle>
          <a:p>
            <a:pPr lvl="0"/>
            <a:r>
              <a:rPr lang="en-US" smtClean="0"/>
              <a:t>Click to edit Master text styles</a:t>
            </a:r>
            <a:endParaRPr lang="en-US"/>
          </a:p>
        </p:txBody>
      </p:sp>
      <p:sp>
        <p:nvSpPr>
          <p:cNvPr id="17" name="Picture Placeholder 4"/>
          <p:cNvSpPr>
            <a:spLocks noGrp="1"/>
          </p:cNvSpPr>
          <p:nvPr>
            <p:ph type="pic" sz="quarter" idx="22" hasCustomPrompt="1"/>
          </p:nvPr>
        </p:nvSpPr>
        <p:spPr>
          <a:xfrm>
            <a:off x="4716814" y="2514601"/>
            <a:ext cx="2645833" cy="1319213"/>
          </a:xfrm>
          <a:solidFill>
            <a:srgbClr val="BBBBBB"/>
          </a:solidFill>
        </p:spPr>
        <p:txBody>
          <a:bodyPr tIns="648000" anchor="ctr" anchorCtr="0"/>
          <a:lstStyle>
            <a:lvl1pPr algn="ctr">
              <a:lnSpc>
                <a:spcPts val="1200"/>
              </a:lnSpc>
              <a:defRPr sz="1050">
                <a:solidFill>
                  <a:schemeClr val="bg2"/>
                </a:solidFill>
              </a:defRPr>
            </a:lvl1pPr>
          </a:lstStyle>
          <a:p>
            <a:r>
              <a:rPr lang="en-GB" smtClean="0"/>
              <a:t>Insert infographic or photographic image</a:t>
            </a:r>
            <a:endParaRPr lang="en-US"/>
          </a:p>
        </p:txBody>
      </p:sp>
      <p:sp>
        <p:nvSpPr>
          <p:cNvPr id="21" name="Picture Placeholder 4"/>
          <p:cNvSpPr>
            <a:spLocks noGrp="1"/>
          </p:cNvSpPr>
          <p:nvPr>
            <p:ph type="pic" sz="quarter" idx="23" hasCustomPrompt="1"/>
          </p:nvPr>
        </p:nvSpPr>
        <p:spPr>
          <a:xfrm>
            <a:off x="8374414" y="2514601"/>
            <a:ext cx="2645833" cy="1319213"/>
          </a:xfrm>
          <a:solidFill>
            <a:srgbClr val="BBBBBB"/>
          </a:solidFill>
        </p:spPr>
        <p:txBody>
          <a:bodyPr tIns="648000" anchor="ctr" anchorCtr="0"/>
          <a:lstStyle>
            <a:lvl1pPr algn="ctr">
              <a:lnSpc>
                <a:spcPts val="1200"/>
              </a:lnSpc>
              <a:defRPr sz="1050">
                <a:solidFill>
                  <a:schemeClr val="bg2"/>
                </a:solidFill>
              </a:defRPr>
            </a:lvl1pPr>
          </a:lstStyle>
          <a:p>
            <a:r>
              <a:rPr lang="en-GB" smtClean="0"/>
              <a:t>Insert infographic or photographic image</a:t>
            </a:r>
            <a:endParaRPr lang="en-US"/>
          </a:p>
        </p:txBody>
      </p:sp>
      <p:cxnSp>
        <p:nvCxnSpPr>
          <p:cNvPr id="15" name="Straight Connector 14"/>
          <p:cNvCxnSpPr/>
          <p:nvPr userDrawn="1"/>
        </p:nvCxnSpPr>
        <p:spPr>
          <a:xfrm>
            <a:off x="621993" y="6124575"/>
            <a:ext cx="10944000"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a:spLocks noGrp="1"/>
          </p:cNvSpPr>
          <p:nvPr>
            <p:ph type="sldNum" sz="quarter" idx="4"/>
          </p:nvPr>
        </p:nvSpPr>
        <p:spPr>
          <a:xfrm>
            <a:off x="11386109" y="6515931"/>
            <a:ext cx="166321" cy="110332"/>
          </a:xfrm>
          <a:prstGeom prst="rect">
            <a:avLst/>
          </a:prstGeom>
        </p:spPr>
        <p:txBody>
          <a:bodyPr vert="horz" lIns="0" tIns="0" rIns="0" bIns="0" rtlCol="0" anchor="ctr" anchorCtr="0"/>
          <a:lstStyle>
            <a:lvl1pPr algn="l">
              <a:defRPr sz="800" b="1">
                <a:solidFill>
                  <a:schemeClr val="bg2"/>
                </a:solidFill>
                <a:latin typeface="+mn-lt"/>
                <a:ea typeface="Lato Light" panose="020F0502020204030203" pitchFamily="34" charset="0"/>
                <a:cs typeface="Lato Light" panose="020F0502020204030203" pitchFamily="34" charset="0"/>
              </a:defRPr>
            </a:lvl1pPr>
          </a:lstStyle>
          <a:p>
            <a:fld id="{DDBE135E-2566-4748-853C-8A3B78F0FB00}" type="slidenum">
              <a:rPr lang="en-GB" smtClean="0"/>
              <a:pPr/>
              <a:t>‹#›</a:t>
            </a:fld>
            <a:endParaRPr lang="en-GB" dirty="0"/>
          </a:p>
        </p:txBody>
      </p:sp>
      <p:sp>
        <p:nvSpPr>
          <p:cNvPr id="20" name="Footer Placeholder 3"/>
          <p:cNvSpPr>
            <a:spLocks noGrp="1"/>
          </p:cNvSpPr>
          <p:nvPr>
            <p:ph type="ftr" sz="quarter" idx="3"/>
          </p:nvPr>
        </p:nvSpPr>
        <p:spPr>
          <a:xfrm>
            <a:off x="8915088" y="6515931"/>
            <a:ext cx="2390822" cy="110332"/>
          </a:xfrm>
          <a:prstGeom prst="rect">
            <a:avLst/>
          </a:prstGeom>
        </p:spPr>
        <p:txBody>
          <a:bodyPr vert="horz" lIns="0" tIns="0" rIns="0" bIns="0" rtlCol="0" anchor="ctr"/>
          <a:lstStyle>
            <a:lvl1pPr algn="r">
              <a:defRPr sz="700">
                <a:solidFill>
                  <a:schemeClr val="bg2"/>
                </a:solidFill>
              </a:defRPr>
            </a:lvl1pPr>
          </a:lstStyle>
          <a:p>
            <a:r>
              <a:rPr lang="en-GB" smtClean="0"/>
              <a:t>Presentation Title Arial Bold 7 pt</a:t>
            </a:r>
            <a:endParaRPr lang="en-GB" dirty="0"/>
          </a:p>
        </p:txBody>
      </p:sp>
    </p:spTree>
    <p:extLst>
      <p:ext uri="{BB962C8B-B14F-4D97-AF65-F5344CB8AC3E}">
        <p14:creationId xmlns:p14="http://schemas.microsoft.com/office/powerpoint/2010/main" val="2598941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FFFFFF"/>
        </a:solidFill>
        <a:effectLst/>
      </p:bgPr>
    </p:bg>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11386109" y="6515931"/>
            <a:ext cx="166321" cy="110332"/>
          </a:xfrm>
          <a:prstGeom prst="rect">
            <a:avLst/>
          </a:prstGeom>
        </p:spPr>
        <p:txBody>
          <a:bodyPr vert="horz" lIns="0" tIns="0" rIns="0" bIns="0" rtlCol="0" anchor="ctr" anchorCtr="0"/>
          <a:lstStyle>
            <a:lvl1pPr algn="l">
              <a:defRPr sz="800" b="1">
                <a:solidFill>
                  <a:schemeClr val="tx2"/>
                </a:solidFill>
                <a:latin typeface="+mn-lt"/>
                <a:ea typeface="Lato Light" panose="020F0502020204030203" pitchFamily="34" charset="0"/>
                <a:cs typeface="Lato Light" panose="020F0502020204030203" pitchFamily="34" charset="0"/>
              </a:defRPr>
            </a:lvl1pPr>
          </a:lstStyle>
          <a:p>
            <a:fld id="{DDBE135E-2566-4748-853C-8A3B78F0FB00}" type="slidenum">
              <a:rPr lang="en-GB" smtClean="0"/>
              <a:pPr/>
              <a:t>‹#›</a:t>
            </a:fld>
            <a:endParaRPr lang="en-GB" dirty="0"/>
          </a:p>
        </p:txBody>
      </p:sp>
      <p:sp>
        <p:nvSpPr>
          <p:cNvPr id="4" name="Footer Placeholder 3"/>
          <p:cNvSpPr>
            <a:spLocks noGrp="1"/>
          </p:cNvSpPr>
          <p:nvPr>
            <p:ph type="ftr" sz="quarter" idx="3"/>
          </p:nvPr>
        </p:nvSpPr>
        <p:spPr>
          <a:xfrm>
            <a:off x="8915088" y="6515931"/>
            <a:ext cx="2390822" cy="110332"/>
          </a:xfrm>
          <a:prstGeom prst="rect">
            <a:avLst/>
          </a:prstGeom>
        </p:spPr>
        <p:txBody>
          <a:bodyPr vert="horz" lIns="0" tIns="0" rIns="0" bIns="0" rtlCol="0" anchor="ctr"/>
          <a:lstStyle>
            <a:lvl1pPr algn="r">
              <a:defRPr sz="700">
                <a:solidFill>
                  <a:schemeClr val="tx2"/>
                </a:solidFill>
              </a:defRPr>
            </a:lvl1pPr>
          </a:lstStyle>
          <a:p>
            <a:r>
              <a:rPr lang="en-GB" smtClean="0"/>
              <a:t>Presentation Title Arial Bold 7 pt</a:t>
            </a:r>
            <a:endParaRPr lang="en-GB" dirty="0"/>
          </a:p>
        </p:txBody>
      </p:sp>
    </p:spTree>
    <p:extLst>
      <p:ext uri="{BB962C8B-B14F-4D97-AF65-F5344CB8AC3E}">
        <p14:creationId xmlns:p14="http://schemas.microsoft.com/office/powerpoint/2010/main" val="2975126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417600"/>
            <a:ext cx="10944225" cy="774450"/>
          </a:xfrm>
        </p:spPr>
        <p:txBody>
          <a:bodyPr/>
          <a:lstStyle>
            <a:lvl1pPr>
              <a:defRPr sz="3600"/>
            </a:lvl1pPr>
          </a:lstStyle>
          <a:p>
            <a:r>
              <a:rPr lang="en-US" dirty="0" smtClean="0"/>
              <a:t>Click to edit Master title style</a:t>
            </a:r>
            <a:endParaRPr lang="en-GB" dirty="0"/>
          </a:p>
        </p:txBody>
      </p:sp>
      <p:sp>
        <p:nvSpPr>
          <p:cNvPr id="4" name="Slide Number Placeholder 5"/>
          <p:cNvSpPr>
            <a:spLocks noGrp="1"/>
          </p:cNvSpPr>
          <p:nvPr>
            <p:ph type="sldNum" sz="quarter" idx="4"/>
          </p:nvPr>
        </p:nvSpPr>
        <p:spPr>
          <a:xfrm>
            <a:off x="11386109" y="6515931"/>
            <a:ext cx="166321" cy="110332"/>
          </a:xfrm>
          <a:prstGeom prst="rect">
            <a:avLst/>
          </a:prstGeom>
        </p:spPr>
        <p:txBody>
          <a:bodyPr vert="horz" lIns="0" tIns="0" rIns="0" bIns="0" rtlCol="0" anchor="ctr" anchorCtr="0"/>
          <a:lstStyle>
            <a:lvl1pPr algn="l">
              <a:defRPr sz="800" b="1">
                <a:solidFill>
                  <a:schemeClr val="bg2"/>
                </a:solidFill>
                <a:latin typeface="+mn-lt"/>
                <a:ea typeface="Lato Light" panose="020F0502020204030203" pitchFamily="34" charset="0"/>
                <a:cs typeface="Lato Light" panose="020F0502020204030203" pitchFamily="34" charset="0"/>
              </a:defRPr>
            </a:lvl1pPr>
          </a:lstStyle>
          <a:p>
            <a:fld id="{DDBE135E-2566-4748-853C-8A3B78F0FB00}" type="slidenum">
              <a:rPr lang="en-GB" smtClean="0"/>
              <a:pPr/>
              <a:t>‹#›</a:t>
            </a:fld>
            <a:endParaRPr lang="en-GB" dirty="0"/>
          </a:p>
        </p:txBody>
      </p:sp>
      <p:sp>
        <p:nvSpPr>
          <p:cNvPr id="6" name="Footer Placeholder 3"/>
          <p:cNvSpPr>
            <a:spLocks noGrp="1"/>
          </p:cNvSpPr>
          <p:nvPr>
            <p:ph type="ftr" sz="quarter" idx="3"/>
          </p:nvPr>
        </p:nvSpPr>
        <p:spPr>
          <a:xfrm>
            <a:off x="8915088" y="6515931"/>
            <a:ext cx="2390822" cy="110332"/>
          </a:xfrm>
          <a:prstGeom prst="rect">
            <a:avLst/>
          </a:prstGeom>
        </p:spPr>
        <p:txBody>
          <a:bodyPr vert="horz" lIns="0" tIns="0" rIns="0" bIns="0" rtlCol="0" anchor="ctr"/>
          <a:lstStyle>
            <a:lvl1pPr algn="r">
              <a:defRPr sz="700">
                <a:solidFill>
                  <a:schemeClr val="bg2"/>
                </a:solidFill>
              </a:defRPr>
            </a:lvl1pPr>
          </a:lstStyle>
          <a:p>
            <a:r>
              <a:rPr lang="en-GB" smtClean="0"/>
              <a:t>Presentation Title Arial Bold 7 pt</a:t>
            </a:r>
            <a:endParaRPr lang="en-GB" dirty="0"/>
          </a:p>
        </p:txBody>
      </p:sp>
    </p:spTree>
    <p:extLst>
      <p:ext uri="{BB962C8B-B14F-4D97-AF65-F5344CB8AC3E}">
        <p14:creationId xmlns:p14="http://schemas.microsoft.com/office/powerpoint/2010/main" val="757743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Subheading">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417600"/>
            <a:ext cx="10944225" cy="774450"/>
          </a:xfrm>
        </p:spPr>
        <p:txBody>
          <a:bodyPr/>
          <a:lstStyle>
            <a:lvl1pPr>
              <a:defRPr sz="3600"/>
            </a:lvl1pPr>
          </a:lstStyle>
          <a:p>
            <a:r>
              <a:rPr lang="en-US" smtClean="0"/>
              <a:t>Click to edit Master title style</a:t>
            </a:r>
            <a:endParaRPr lang="en-GB"/>
          </a:p>
        </p:txBody>
      </p:sp>
      <p:sp>
        <p:nvSpPr>
          <p:cNvPr id="5" name="Text Placeholder 4"/>
          <p:cNvSpPr>
            <a:spLocks noGrp="1"/>
          </p:cNvSpPr>
          <p:nvPr>
            <p:ph type="body" sz="quarter" idx="10"/>
          </p:nvPr>
        </p:nvSpPr>
        <p:spPr>
          <a:xfrm>
            <a:off x="623889" y="1685925"/>
            <a:ext cx="6356774" cy="647700"/>
          </a:xfrm>
        </p:spPr>
        <p:txBody>
          <a:bodyPr/>
          <a:lstStyle>
            <a:lvl1pPr>
              <a:defRPr sz="1800">
                <a:solidFill>
                  <a:srgbClr val="000000"/>
                </a:solidFill>
              </a:defRPr>
            </a:lvl1pPr>
          </a:lstStyle>
          <a:p>
            <a:pPr lvl="0"/>
            <a:r>
              <a:rPr lang="en-US" dirty="0" smtClean="0"/>
              <a:t>Click to edit Master text styles</a:t>
            </a:r>
            <a:endParaRPr lang="en-US" dirty="0"/>
          </a:p>
        </p:txBody>
      </p:sp>
      <p:sp>
        <p:nvSpPr>
          <p:cNvPr id="6" name="Slide Number Placeholder 5"/>
          <p:cNvSpPr>
            <a:spLocks noGrp="1"/>
          </p:cNvSpPr>
          <p:nvPr>
            <p:ph type="sldNum" sz="quarter" idx="4"/>
          </p:nvPr>
        </p:nvSpPr>
        <p:spPr>
          <a:xfrm>
            <a:off x="11386109" y="6515931"/>
            <a:ext cx="166321" cy="110332"/>
          </a:xfrm>
          <a:prstGeom prst="rect">
            <a:avLst/>
          </a:prstGeom>
        </p:spPr>
        <p:txBody>
          <a:bodyPr vert="horz" lIns="0" tIns="0" rIns="0" bIns="0" rtlCol="0" anchor="ctr" anchorCtr="0"/>
          <a:lstStyle>
            <a:lvl1pPr algn="l">
              <a:defRPr sz="800" b="1">
                <a:solidFill>
                  <a:schemeClr val="bg2"/>
                </a:solidFill>
                <a:latin typeface="+mn-lt"/>
                <a:ea typeface="Lato Light" panose="020F0502020204030203" pitchFamily="34" charset="0"/>
                <a:cs typeface="Lato Light" panose="020F0502020204030203" pitchFamily="34" charset="0"/>
              </a:defRPr>
            </a:lvl1pPr>
          </a:lstStyle>
          <a:p>
            <a:fld id="{DDBE135E-2566-4748-853C-8A3B78F0FB00}" type="slidenum">
              <a:rPr lang="en-GB" smtClean="0"/>
              <a:pPr/>
              <a:t>‹#›</a:t>
            </a:fld>
            <a:endParaRPr lang="en-GB" dirty="0"/>
          </a:p>
        </p:txBody>
      </p:sp>
      <p:sp>
        <p:nvSpPr>
          <p:cNvPr id="8" name="Footer Placeholder 3"/>
          <p:cNvSpPr>
            <a:spLocks noGrp="1"/>
          </p:cNvSpPr>
          <p:nvPr>
            <p:ph type="ftr" sz="quarter" idx="3"/>
          </p:nvPr>
        </p:nvSpPr>
        <p:spPr>
          <a:xfrm>
            <a:off x="8915088" y="6515931"/>
            <a:ext cx="2390822" cy="110332"/>
          </a:xfrm>
          <a:prstGeom prst="rect">
            <a:avLst/>
          </a:prstGeom>
        </p:spPr>
        <p:txBody>
          <a:bodyPr vert="horz" lIns="0" tIns="0" rIns="0" bIns="0" rtlCol="0" anchor="ctr"/>
          <a:lstStyle>
            <a:lvl1pPr algn="r">
              <a:defRPr sz="700">
                <a:solidFill>
                  <a:schemeClr val="bg2"/>
                </a:solidFill>
              </a:defRPr>
            </a:lvl1pPr>
          </a:lstStyle>
          <a:p>
            <a:r>
              <a:rPr lang="en-GB" smtClean="0"/>
              <a:t>Presentation Title Arial Bold 7 pt</a:t>
            </a:r>
            <a:endParaRPr lang="en-GB" dirty="0"/>
          </a:p>
        </p:txBody>
      </p:sp>
    </p:spTree>
    <p:extLst>
      <p:ext uri="{BB962C8B-B14F-4D97-AF65-F5344CB8AC3E}">
        <p14:creationId xmlns:p14="http://schemas.microsoft.com/office/powerpoint/2010/main" val="886982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Option3">
    <p:bg>
      <p:bgPr>
        <a:solidFill>
          <a:schemeClr val="tx1">
            <a:lumMod val="65000"/>
            <a:lumOff val="35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3833" y="409958"/>
            <a:ext cx="1147212" cy="810530"/>
          </a:xfrm>
          <a:prstGeom prst="rect">
            <a:avLst/>
          </a:prstGeom>
        </p:spPr>
      </p:pic>
      <p:sp>
        <p:nvSpPr>
          <p:cNvPr id="2" name="Title 1"/>
          <p:cNvSpPr>
            <a:spLocks noGrp="1"/>
          </p:cNvSpPr>
          <p:nvPr>
            <p:ph type="ctrTitle"/>
          </p:nvPr>
        </p:nvSpPr>
        <p:spPr>
          <a:xfrm>
            <a:off x="630353" y="1681200"/>
            <a:ext cx="4978400" cy="1977536"/>
          </a:xfrm>
        </p:spPr>
        <p:txBody>
          <a:bodyPr anchor="t" anchorCtr="0"/>
          <a:lstStyle>
            <a:lvl1pPr algn="l">
              <a:lnSpc>
                <a:spcPts val="4200"/>
              </a:lnSpc>
              <a:defRPr sz="3800" spc="20" baseline="0">
                <a:solidFill>
                  <a:srgbClr val="FFFFFF"/>
                </a:solidFill>
                <a:latin typeface="+mj-lt"/>
              </a:defRPr>
            </a:lvl1pPr>
          </a:lstStyle>
          <a:p>
            <a:r>
              <a:rPr lang="en-US" smtClean="0"/>
              <a:t>Click to edit Master title style</a:t>
            </a:r>
            <a:endParaRPr lang="en-GB"/>
          </a:p>
        </p:txBody>
      </p:sp>
      <p:sp>
        <p:nvSpPr>
          <p:cNvPr id="3" name="Subtitle 2"/>
          <p:cNvSpPr>
            <a:spLocks noGrp="1"/>
          </p:cNvSpPr>
          <p:nvPr>
            <p:ph type="subTitle" idx="1"/>
          </p:nvPr>
        </p:nvSpPr>
        <p:spPr>
          <a:xfrm>
            <a:off x="628654" y="4057201"/>
            <a:ext cx="4592145" cy="1130791"/>
          </a:xfrm>
        </p:spPr>
        <p:txBody>
          <a:bodyPr/>
          <a:lstStyle>
            <a:lvl1pPr marL="0" indent="0" algn="l">
              <a:lnSpc>
                <a:spcPts val="2400"/>
              </a:lnSpc>
              <a:spcAft>
                <a:spcPts val="0"/>
              </a:spcAft>
              <a:buNone/>
              <a:defRPr sz="1800" b="0" i="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14" name="Text Placeholder 13"/>
          <p:cNvSpPr>
            <a:spLocks noGrp="1"/>
          </p:cNvSpPr>
          <p:nvPr>
            <p:ph type="body" sz="quarter" idx="10"/>
          </p:nvPr>
        </p:nvSpPr>
        <p:spPr>
          <a:xfrm>
            <a:off x="626150" y="6265863"/>
            <a:ext cx="5287404" cy="285750"/>
          </a:xfrm>
        </p:spPr>
        <p:txBody>
          <a:bodyPr/>
          <a:lstStyle>
            <a:lvl1pPr>
              <a:lnSpc>
                <a:spcPts val="2200"/>
              </a:lnSpc>
              <a:spcAft>
                <a:spcPts val="0"/>
              </a:spcAft>
              <a:defRPr sz="1800" b="0" i="0">
                <a:solidFill>
                  <a:schemeClr val="bg1"/>
                </a:solidFill>
                <a:latin typeface="+mn-lt"/>
              </a:defRPr>
            </a:lvl1pPr>
          </a:lstStyle>
          <a:p>
            <a:pPr lvl="0"/>
            <a:r>
              <a:rPr lang="en-US" smtClean="0"/>
              <a:t>Click to edit Master text styles</a:t>
            </a:r>
            <a:endParaRPr lang="en-US"/>
          </a:p>
        </p:txBody>
      </p:sp>
      <p:sp>
        <p:nvSpPr>
          <p:cNvPr id="9" name="Picture Placeholder 6"/>
          <p:cNvSpPr>
            <a:spLocks noGrp="1"/>
          </p:cNvSpPr>
          <p:nvPr>
            <p:ph type="pic" sz="quarter" idx="12" hasCustomPrompt="1"/>
          </p:nvPr>
        </p:nvSpPr>
        <p:spPr>
          <a:xfrm>
            <a:off x="6108701" y="0"/>
            <a:ext cx="6083299" cy="6858000"/>
          </a:xfrm>
          <a:solidFill>
            <a:srgbClr val="BBBBBB"/>
          </a:solidFill>
        </p:spPr>
        <p:txBody>
          <a:bodyPr vert="horz" lIns="0" tIns="2592000" rIns="0" bIns="0" rtlCol="0">
            <a:noAutofit/>
          </a:bodyPr>
          <a:lstStyle>
            <a:lvl1pPr marL="0" marR="0" indent="0" algn="ctr" defTabSz="914400" rtl="0" eaLnBrk="1" fontAlgn="auto" latinLnBrk="0" hangingPunct="1">
              <a:lnSpc>
                <a:spcPts val="1900"/>
              </a:lnSpc>
              <a:spcBef>
                <a:spcPts val="0"/>
              </a:spcBef>
              <a:spcAft>
                <a:spcPts val="0"/>
              </a:spcAft>
              <a:buClrTx/>
              <a:buSzTx/>
              <a:buFont typeface="Arial" pitchFamily="34" charset="0"/>
              <a:buNone/>
              <a:tabLst/>
              <a:defRPr lang="en-US" sz="1100" dirty="0"/>
            </a:lvl1pPr>
          </a:lstStyle>
          <a:p>
            <a:pPr marL="0" marR="0" lvl="0" indent="0" algn="ctr" defTabSz="914400" rtl="0" eaLnBrk="1" fontAlgn="auto" latinLnBrk="0" hangingPunct="1">
              <a:lnSpc>
                <a:spcPts val="1900"/>
              </a:lnSpc>
              <a:spcBef>
                <a:spcPts val="0"/>
              </a:spcBef>
              <a:spcAft>
                <a:spcPts val="0"/>
              </a:spcAft>
              <a:buClrTx/>
              <a:buSzTx/>
              <a:buFont typeface="Arial" pitchFamily="34" charset="0"/>
              <a:buNone/>
              <a:tabLst/>
              <a:defRPr/>
            </a:pPr>
            <a:r>
              <a:rPr lang="en-GB" smtClean="0"/>
              <a:t>Insert photographic image</a:t>
            </a:r>
            <a:endParaRPr lang="en-US" smtClean="0"/>
          </a:p>
        </p:txBody>
      </p:sp>
      <p:sp>
        <p:nvSpPr>
          <p:cNvPr id="11" name="Slide Number Placeholder 5"/>
          <p:cNvSpPr>
            <a:spLocks noGrp="1"/>
          </p:cNvSpPr>
          <p:nvPr>
            <p:ph type="sldNum" sz="quarter" idx="4"/>
          </p:nvPr>
        </p:nvSpPr>
        <p:spPr>
          <a:xfrm>
            <a:off x="11386109" y="6515931"/>
            <a:ext cx="166321" cy="110332"/>
          </a:xfrm>
          <a:prstGeom prst="rect">
            <a:avLst/>
          </a:prstGeom>
        </p:spPr>
        <p:txBody>
          <a:bodyPr vert="horz" lIns="0" tIns="0" rIns="0" bIns="0" rtlCol="0" anchor="ctr" anchorCtr="0"/>
          <a:lstStyle>
            <a:lvl1pPr algn="l">
              <a:defRPr sz="800" b="1">
                <a:solidFill>
                  <a:schemeClr val="bg2"/>
                </a:solidFill>
                <a:latin typeface="+mn-lt"/>
                <a:ea typeface="Lato Light" panose="020F0502020204030203" pitchFamily="34" charset="0"/>
                <a:cs typeface="Lato Light" panose="020F0502020204030203" pitchFamily="34" charset="0"/>
              </a:defRPr>
            </a:lvl1pPr>
          </a:lstStyle>
          <a:p>
            <a:fld id="{DDBE135E-2566-4748-853C-8A3B78F0FB00}" type="slidenum">
              <a:rPr lang="en-GB" smtClean="0"/>
              <a:pPr/>
              <a:t>‹#›</a:t>
            </a:fld>
            <a:endParaRPr lang="en-GB" dirty="0"/>
          </a:p>
        </p:txBody>
      </p:sp>
      <p:cxnSp>
        <p:nvCxnSpPr>
          <p:cNvPr id="13" name="Straight Connector 12"/>
          <p:cNvCxnSpPr/>
          <p:nvPr userDrawn="1"/>
        </p:nvCxnSpPr>
        <p:spPr>
          <a:xfrm>
            <a:off x="11342478" y="6520020"/>
            <a:ext cx="0" cy="8640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Footer Placeholder 3"/>
          <p:cNvSpPr>
            <a:spLocks noGrp="1"/>
          </p:cNvSpPr>
          <p:nvPr>
            <p:ph type="ftr" sz="quarter" idx="3"/>
          </p:nvPr>
        </p:nvSpPr>
        <p:spPr>
          <a:xfrm>
            <a:off x="8915088" y="6515931"/>
            <a:ext cx="2390822" cy="110332"/>
          </a:xfrm>
          <a:prstGeom prst="rect">
            <a:avLst/>
          </a:prstGeom>
        </p:spPr>
        <p:txBody>
          <a:bodyPr vert="horz" lIns="0" tIns="0" rIns="0" bIns="0" rtlCol="0" anchor="ctr"/>
          <a:lstStyle>
            <a:lvl1pPr algn="r">
              <a:defRPr sz="700">
                <a:solidFill>
                  <a:schemeClr val="bg2"/>
                </a:solidFill>
              </a:defRPr>
            </a:lvl1pPr>
          </a:lstStyle>
          <a:p>
            <a:r>
              <a:rPr lang="en-GB" smtClean="0"/>
              <a:t>Presentation Title Arial Bold 7 pt</a:t>
            </a:r>
            <a:endParaRPr lang="en-GB" dirty="0"/>
          </a:p>
        </p:txBody>
      </p:sp>
    </p:spTree>
    <p:extLst>
      <p:ext uri="{BB962C8B-B14F-4D97-AF65-F5344CB8AC3E}">
        <p14:creationId xmlns:p14="http://schemas.microsoft.com/office/powerpoint/2010/main" val="86881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More to Learn">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t="5771" b="5310"/>
          <a:stretch/>
        </p:blipFill>
        <p:spPr>
          <a:xfrm>
            <a:off x="2441349" y="0"/>
            <a:ext cx="7549200" cy="6858000"/>
          </a:xfrm>
          <a:prstGeom prst="rect">
            <a:avLst/>
          </a:prstGeom>
        </p:spPr>
      </p:pic>
      <p:sp>
        <p:nvSpPr>
          <p:cNvPr id="2" name="Title 1"/>
          <p:cNvSpPr>
            <a:spLocks noGrp="1"/>
          </p:cNvSpPr>
          <p:nvPr>
            <p:ph type="ctrTitle"/>
          </p:nvPr>
        </p:nvSpPr>
        <p:spPr>
          <a:xfrm>
            <a:off x="3111499" y="2728867"/>
            <a:ext cx="6208900" cy="985884"/>
          </a:xfrm>
        </p:spPr>
        <p:txBody>
          <a:bodyPr anchor="b" anchorCtr="0"/>
          <a:lstStyle>
            <a:lvl1pPr algn="ctr">
              <a:lnSpc>
                <a:spcPts val="4000"/>
              </a:lnSpc>
              <a:defRPr sz="3600" i="0">
                <a:solidFill>
                  <a:schemeClr val="tx2"/>
                </a:solidFill>
                <a:latin typeface="+mj-lt"/>
              </a:defRPr>
            </a:lvl1pPr>
          </a:lstStyle>
          <a:p>
            <a:r>
              <a:rPr lang="en-US" smtClean="0"/>
              <a:t>Click to edit Master title style</a:t>
            </a:r>
            <a:endParaRPr lang="en-GB"/>
          </a:p>
        </p:txBody>
      </p:sp>
      <p:sp>
        <p:nvSpPr>
          <p:cNvPr id="7" name="Text Placeholder 6"/>
          <p:cNvSpPr>
            <a:spLocks noGrp="1"/>
          </p:cNvSpPr>
          <p:nvPr>
            <p:ph type="body" sz="quarter" idx="10"/>
          </p:nvPr>
        </p:nvSpPr>
        <p:spPr>
          <a:xfrm>
            <a:off x="3124200" y="3829050"/>
            <a:ext cx="6324600" cy="638175"/>
          </a:xfrm>
        </p:spPr>
        <p:txBody>
          <a:bodyPr/>
          <a:lstStyle>
            <a:lvl1pPr algn="ctr">
              <a:lnSpc>
                <a:spcPts val="2100"/>
              </a:lnSpc>
              <a:defRPr sz="1800">
                <a:solidFill>
                  <a:schemeClr val="tx1"/>
                </a:solidFill>
              </a:defRPr>
            </a:lvl1pPr>
            <a:lvl2pPr marL="0" indent="0" algn="ctr">
              <a:lnSpc>
                <a:spcPts val="2100"/>
              </a:lnSpc>
              <a:buNone/>
              <a:defRPr sz="1800" b="1">
                <a:solidFill>
                  <a:schemeClr val="tx1"/>
                </a:solidFill>
              </a:defRPr>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925979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Final Slide Option1">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33178" y="3558921"/>
            <a:ext cx="3380239" cy="216408"/>
          </a:xfrm>
          <a:prstGeom prst="rect">
            <a:avLst/>
          </a:prstGeom>
        </p:spPr>
      </p:pic>
    </p:spTree>
    <p:extLst>
      <p:ext uri="{BB962C8B-B14F-4D97-AF65-F5344CB8AC3E}">
        <p14:creationId xmlns:p14="http://schemas.microsoft.com/office/powerpoint/2010/main" val="1438843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384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Final Slide Option2">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33176" y="3558921"/>
            <a:ext cx="3380239" cy="216408"/>
          </a:xfrm>
          <a:prstGeom prst="rect">
            <a:avLst/>
          </a:prstGeom>
        </p:spPr>
      </p:pic>
    </p:spTree>
    <p:extLst>
      <p:ext uri="{BB962C8B-B14F-4D97-AF65-F5344CB8AC3E}">
        <p14:creationId xmlns:p14="http://schemas.microsoft.com/office/powerpoint/2010/main" val="420800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384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Final Slide Option3">
    <p:bg>
      <p:bgPr>
        <a:solidFill>
          <a:schemeClr val="tx1">
            <a:lumMod val="65000"/>
            <a:lumOff val="35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33178" y="3558921"/>
            <a:ext cx="3380239" cy="216408"/>
          </a:xfrm>
          <a:prstGeom prst="rect">
            <a:avLst/>
          </a:prstGeom>
        </p:spPr>
      </p:pic>
    </p:spTree>
    <p:extLst>
      <p:ext uri="{BB962C8B-B14F-4D97-AF65-F5344CB8AC3E}">
        <p14:creationId xmlns:p14="http://schemas.microsoft.com/office/powerpoint/2010/main" val="1687030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able of Contents">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81100" y="1332225"/>
            <a:ext cx="5587014" cy="393450"/>
          </a:xfrm>
        </p:spPr>
        <p:txBody>
          <a:bodyPr anchor="b" anchorCtr="0"/>
          <a:lstStyle>
            <a:lvl1pPr>
              <a:lnSpc>
                <a:spcPts val="2800"/>
              </a:lnSpc>
              <a:defRPr sz="2600"/>
            </a:lvl1pPr>
          </a:lstStyle>
          <a:p>
            <a:r>
              <a:rPr lang="en-US" dirty="0" smtClean="0"/>
              <a:t>Click to edit Master title style</a:t>
            </a:r>
            <a:endParaRPr lang="en-GB" dirty="0"/>
          </a:p>
        </p:txBody>
      </p:sp>
      <p:sp>
        <p:nvSpPr>
          <p:cNvPr id="5" name="Text Placeholder 4"/>
          <p:cNvSpPr>
            <a:spLocks noGrp="1"/>
          </p:cNvSpPr>
          <p:nvPr>
            <p:ph type="body" sz="quarter" idx="10" hasCustomPrompt="1"/>
          </p:nvPr>
        </p:nvSpPr>
        <p:spPr>
          <a:xfrm>
            <a:off x="5977055" y="2000250"/>
            <a:ext cx="5591058" cy="3113088"/>
          </a:xfrm>
        </p:spPr>
        <p:txBody>
          <a:bodyPr/>
          <a:lstStyle>
            <a:lvl1pPr marL="428625" indent="-428625">
              <a:lnSpc>
                <a:spcPts val="2100"/>
              </a:lnSpc>
              <a:spcAft>
                <a:spcPts val="600"/>
              </a:spcAft>
              <a:tabLst>
                <a:tab pos="409575" algn="l"/>
              </a:tabLst>
              <a:defRPr sz="1800">
                <a:solidFill>
                  <a:schemeClr val="bg2"/>
                </a:solidFill>
              </a:defRPr>
            </a:lvl1pPr>
            <a:lvl2pPr>
              <a:lnSpc>
                <a:spcPts val="1800"/>
              </a:lnSpc>
              <a:spcAft>
                <a:spcPts val="0"/>
              </a:spcAft>
              <a:defRPr sz="1600">
                <a:solidFill>
                  <a:schemeClr val="tx2"/>
                </a:solidFill>
              </a:defRPr>
            </a:lvl2pPr>
          </a:lstStyle>
          <a:p>
            <a:pPr lvl="0"/>
            <a:r>
              <a:rPr lang="en-US" dirty="0" smtClean="0"/>
              <a:t>00	Click to edit Master text styles</a:t>
            </a:r>
          </a:p>
        </p:txBody>
      </p:sp>
      <p:sp>
        <p:nvSpPr>
          <p:cNvPr id="8" name="Picture Placeholder 6"/>
          <p:cNvSpPr>
            <a:spLocks noGrp="1"/>
          </p:cNvSpPr>
          <p:nvPr>
            <p:ph type="pic" sz="quarter" idx="12" hasCustomPrompt="1"/>
          </p:nvPr>
        </p:nvSpPr>
        <p:spPr>
          <a:xfrm>
            <a:off x="1" y="0"/>
            <a:ext cx="5168899" cy="6858000"/>
          </a:xfrm>
          <a:solidFill>
            <a:srgbClr val="BBBBBB"/>
          </a:solidFill>
        </p:spPr>
        <p:txBody>
          <a:bodyPr vert="horz" lIns="0" tIns="2592000" rIns="0" bIns="0" rtlCol="0">
            <a:noAutofit/>
          </a:bodyPr>
          <a:lstStyle>
            <a:lvl1pPr marL="0" marR="0" indent="0" algn="ctr" defTabSz="914400" rtl="0" eaLnBrk="1" fontAlgn="auto" latinLnBrk="0" hangingPunct="1">
              <a:lnSpc>
                <a:spcPts val="1900"/>
              </a:lnSpc>
              <a:spcBef>
                <a:spcPts val="0"/>
              </a:spcBef>
              <a:spcAft>
                <a:spcPts val="0"/>
              </a:spcAft>
              <a:buClrTx/>
              <a:buSzTx/>
              <a:buFont typeface="Arial" pitchFamily="34" charset="0"/>
              <a:buNone/>
              <a:tabLst/>
              <a:defRPr lang="en-US" sz="1100" dirty="0"/>
            </a:lvl1pPr>
          </a:lstStyle>
          <a:p>
            <a:pPr marL="0" marR="0" lvl="0" indent="0" algn="ctr" defTabSz="914400" rtl="0" eaLnBrk="1" fontAlgn="auto" latinLnBrk="0" hangingPunct="1">
              <a:lnSpc>
                <a:spcPts val="1900"/>
              </a:lnSpc>
              <a:spcBef>
                <a:spcPts val="0"/>
              </a:spcBef>
              <a:spcAft>
                <a:spcPts val="0"/>
              </a:spcAft>
              <a:buClrTx/>
              <a:buSzTx/>
              <a:buFont typeface="Arial" pitchFamily="34" charset="0"/>
              <a:buNone/>
              <a:tabLst/>
              <a:defRPr/>
            </a:pPr>
            <a:r>
              <a:rPr lang="en-GB" smtClean="0"/>
              <a:t>Insert photographic image</a:t>
            </a:r>
            <a:endParaRPr lang="en-US" smtClean="0"/>
          </a:p>
        </p:txBody>
      </p:sp>
      <p:sp>
        <p:nvSpPr>
          <p:cNvPr id="11" name="Slide Number Placeholder 5"/>
          <p:cNvSpPr>
            <a:spLocks noGrp="1"/>
          </p:cNvSpPr>
          <p:nvPr>
            <p:ph type="sldNum" sz="quarter" idx="4"/>
          </p:nvPr>
        </p:nvSpPr>
        <p:spPr>
          <a:xfrm>
            <a:off x="11386109" y="6515931"/>
            <a:ext cx="166321" cy="110332"/>
          </a:xfrm>
          <a:prstGeom prst="rect">
            <a:avLst/>
          </a:prstGeom>
        </p:spPr>
        <p:txBody>
          <a:bodyPr vert="horz" lIns="0" tIns="0" rIns="0" bIns="0" rtlCol="0" anchor="ctr" anchorCtr="0"/>
          <a:lstStyle>
            <a:lvl1pPr algn="l">
              <a:defRPr sz="800" b="1">
                <a:solidFill>
                  <a:schemeClr val="bg2"/>
                </a:solidFill>
                <a:latin typeface="+mn-lt"/>
                <a:ea typeface="Lato Light" panose="020F0502020204030203" pitchFamily="34" charset="0"/>
                <a:cs typeface="Lato Light" panose="020F0502020204030203" pitchFamily="34" charset="0"/>
              </a:defRPr>
            </a:lvl1pPr>
          </a:lstStyle>
          <a:p>
            <a:fld id="{DDBE135E-2566-4748-853C-8A3B78F0FB00}" type="slidenum">
              <a:rPr lang="en-GB" smtClean="0"/>
              <a:pPr/>
              <a:t>‹#›</a:t>
            </a:fld>
            <a:endParaRPr lang="en-GB" dirty="0"/>
          </a:p>
        </p:txBody>
      </p:sp>
      <p:sp>
        <p:nvSpPr>
          <p:cNvPr id="9" name="Footer Placeholder 3"/>
          <p:cNvSpPr>
            <a:spLocks noGrp="1"/>
          </p:cNvSpPr>
          <p:nvPr>
            <p:ph type="ftr" sz="quarter" idx="3"/>
          </p:nvPr>
        </p:nvSpPr>
        <p:spPr>
          <a:xfrm>
            <a:off x="8915088" y="6515931"/>
            <a:ext cx="2390822" cy="110332"/>
          </a:xfrm>
          <a:prstGeom prst="rect">
            <a:avLst/>
          </a:prstGeom>
        </p:spPr>
        <p:txBody>
          <a:bodyPr vert="horz" lIns="0" tIns="0" rIns="0" bIns="0" rtlCol="0" anchor="ctr"/>
          <a:lstStyle>
            <a:lvl1pPr algn="r">
              <a:defRPr sz="700">
                <a:solidFill>
                  <a:schemeClr val="bg2"/>
                </a:solidFill>
              </a:defRPr>
            </a:lvl1pPr>
          </a:lstStyle>
          <a:p>
            <a:r>
              <a:rPr lang="en-GB" smtClean="0"/>
              <a:t>Presentation Title Arial Bold 7 pt</a:t>
            </a:r>
            <a:endParaRPr lang="en-GB" dirty="0"/>
          </a:p>
        </p:txBody>
      </p:sp>
    </p:spTree>
    <p:extLst>
      <p:ext uri="{BB962C8B-B14F-4D97-AF65-F5344CB8AC3E}">
        <p14:creationId xmlns:p14="http://schemas.microsoft.com/office/powerpoint/2010/main" val="3249860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Option 1">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6" name="Freeform 5"/>
          <p:cNvSpPr>
            <a:spLocks/>
          </p:cNvSpPr>
          <p:nvPr userDrawn="1"/>
        </p:nvSpPr>
        <p:spPr bwMode="auto">
          <a:xfrm>
            <a:off x="3492800" y="784570"/>
            <a:ext cx="5209200" cy="5422209"/>
          </a:xfrm>
          <a:custGeom>
            <a:avLst/>
            <a:gdLst>
              <a:gd name="T0" fmla="*/ 1414 w 1453"/>
              <a:gd name="T1" fmla="*/ 926 h 1512"/>
              <a:gd name="T2" fmla="*/ 1429 w 1453"/>
              <a:gd name="T3" fmla="*/ 558 h 1512"/>
              <a:gd name="T4" fmla="*/ 1394 w 1453"/>
              <a:gd name="T5" fmla="*/ 444 h 1512"/>
              <a:gd name="T6" fmla="*/ 874 w 1453"/>
              <a:gd name="T7" fmla="*/ 42 h 1512"/>
              <a:gd name="T8" fmla="*/ 305 w 1453"/>
              <a:gd name="T9" fmla="*/ 138 h 1512"/>
              <a:gd name="T10" fmla="*/ 71 w 1453"/>
              <a:gd name="T11" fmla="*/ 383 h 1512"/>
              <a:gd name="T12" fmla="*/ 18 w 1453"/>
              <a:gd name="T13" fmla="*/ 775 h 1512"/>
              <a:gd name="T14" fmla="*/ 86 w 1453"/>
              <a:gd name="T15" fmla="*/ 1025 h 1512"/>
              <a:gd name="T16" fmla="*/ 86 w 1453"/>
              <a:gd name="T17" fmla="*/ 1026 h 1512"/>
              <a:gd name="T18" fmla="*/ 426 w 1453"/>
              <a:gd name="T19" fmla="*/ 1412 h 1512"/>
              <a:gd name="T20" fmla="*/ 978 w 1453"/>
              <a:gd name="T21" fmla="*/ 1433 h 1512"/>
              <a:gd name="T22" fmla="*/ 1414 w 1453"/>
              <a:gd name="T23" fmla="*/ 926 h 1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53" h="1512">
                <a:moveTo>
                  <a:pt x="1414" y="926"/>
                </a:moveTo>
                <a:cubicBezTo>
                  <a:pt x="1447" y="801"/>
                  <a:pt x="1453" y="674"/>
                  <a:pt x="1429" y="558"/>
                </a:cubicBezTo>
                <a:cubicBezTo>
                  <a:pt x="1421" y="519"/>
                  <a:pt x="1409" y="480"/>
                  <a:pt x="1394" y="444"/>
                </a:cubicBezTo>
                <a:cubicBezTo>
                  <a:pt x="1309" y="243"/>
                  <a:pt x="1115" y="93"/>
                  <a:pt x="874" y="42"/>
                </a:cubicBezTo>
                <a:cubicBezTo>
                  <a:pt x="675" y="0"/>
                  <a:pt x="472" y="34"/>
                  <a:pt x="305" y="138"/>
                </a:cubicBezTo>
                <a:cubicBezTo>
                  <a:pt x="199" y="204"/>
                  <a:pt x="118" y="289"/>
                  <a:pt x="71" y="383"/>
                </a:cubicBezTo>
                <a:cubicBezTo>
                  <a:pt x="18" y="489"/>
                  <a:pt x="0" y="624"/>
                  <a:pt x="18" y="775"/>
                </a:cubicBezTo>
                <a:cubicBezTo>
                  <a:pt x="30" y="861"/>
                  <a:pt x="52" y="946"/>
                  <a:pt x="86" y="1025"/>
                </a:cubicBezTo>
                <a:cubicBezTo>
                  <a:pt x="86" y="1026"/>
                  <a:pt x="86" y="1026"/>
                  <a:pt x="86" y="1026"/>
                </a:cubicBezTo>
                <a:cubicBezTo>
                  <a:pt x="159" y="1199"/>
                  <a:pt x="277" y="1333"/>
                  <a:pt x="426" y="1412"/>
                </a:cubicBezTo>
                <a:cubicBezTo>
                  <a:pt x="601" y="1505"/>
                  <a:pt x="797" y="1512"/>
                  <a:pt x="978" y="1433"/>
                </a:cubicBezTo>
                <a:cubicBezTo>
                  <a:pt x="1190" y="1342"/>
                  <a:pt x="1353" y="1152"/>
                  <a:pt x="1414" y="926"/>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2" name="Title 1"/>
          <p:cNvSpPr>
            <a:spLocks noGrp="1"/>
          </p:cNvSpPr>
          <p:nvPr>
            <p:ph type="ctrTitle"/>
          </p:nvPr>
        </p:nvSpPr>
        <p:spPr>
          <a:xfrm>
            <a:off x="3671248" y="2973675"/>
            <a:ext cx="4831307" cy="1044000"/>
          </a:xfrm>
        </p:spPr>
        <p:txBody>
          <a:bodyPr anchor="ctr" anchorCtr="0"/>
          <a:lstStyle>
            <a:lvl1pPr algn="ctr">
              <a:lnSpc>
                <a:spcPts val="3600"/>
              </a:lnSpc>
              <a:defRPr sz="3400">
                <a:solidFill>
                  <a:schemeClr val="tx2"/>
                </a:solidFill>
                <a:latin typeface="+mj-lt"/>
              </a:defRPr>
            </a:lvl1pPr>
          </a:lstStyle>
          <a:p>
            <a:r>
              <a:rPr lang="en-US" smtClean="0"/>
              <a:t>Click to edit Master title style</a:t>
            </a:r>
            <a:endParaRPr lang="en-GB"/>
          </a:p>
        </p:txBody>
      </p:sp>
    </p:spTree>
    <p:extLst>
      <p:ext uri="{BB962C8B-B14F-4D97-AF65-F5344CB8AC3E}">
        <p14:creationId xmlns:p14="http://schemas.microsoft.com/office/powerpoint/2010/main" val="3854254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Option 2">
    <p:bg>
      <p:bgPr>
        <a:blipFill dpi="0" rotWithShape="1">
          <a:blip r:embed="rId2">
            <a:lum/>
          </a:blip>
          <a:srcRect/>
          <a:stretch>
            <a:fillRect l="-31000" r="-31000"/>
          </a:stretch>
        </a:blipFill>
        <a:effectLst/>
      </p:bgPr>
    </p:bg>
    <p:spTree>
      <p:nvGrpSpPr>
        <p:cNvPr id="1" name=""/>
        <p:cNvGrpSpPr/>
        <p:nvPr/>
      </p:nvGrpSpPr>
      <p:grpSpPr>
        <a:xfrm>
          <a:off x="0" y="0"/>
          <a:ext cx="0" cy="0"/>
          <a:chOff x="0" y="0"/>
          <a:chExt cx="0" cy="0"/>
        </a:xfrm>
      </p:grpSpPr>
      <p:sp>
        <p:nvSpPr>
          <p:cNvPr id="4" name="Freeform 3"/>
          <p:cNvSpPr>
            <a:spLocks/>
          </p:cNvSpPr>
          <p:nvPr userDrawn="1"/>
        </p:nvSpPr>
        <p:spPr bwMode="auto">
          <a:xfrm>
            <a:off x="3492800" y="784570"/>
            <a:ext cx="5209200" cy="5422209"/>
          </a:xfrm>
          <a:custGeom>
            <a:avLst/>
            <a:gdLst>
              <a:gd name="T0" fmla="*/ 1414 w 1453"/>
              <a:gd name="T1" fmla="*/ 926 h 1512"/>
              <a:gd name="T2" fmla="*/ 1429 w 1453"/>
              <a:gd name="T3" fmla="*/ 558 h 1512"/>
              <a:gd name="T4" fmla="*/ 1394 w 1453"/>
              <a:gd name="T5" fmla="*/ 444 h 1512"/>
              <a:gd name="T6" fmla="*/ 874 w 1453"/>
              <a:gd name="T7" fmla="*/ 42 h 1512"/>
              <a:gd name="T8" fmla="*/ 305 w 1453"/>
              <a:gd name="T9" fmla="*/ 138 h 1512"/>
              <a:gd name="T10" fmla="*/ 71 w 1453"/>
              <a:gd name="T11" fmla="*/ 383 h 1512"/>
              <a:gd name="T12" fmla="*/ 18 w 1453"/>
              <a:gd name="T13" fmla="*/ 775 h 1512"/>
              <a:gd name="T14" fmla="*/ 86 w 1453"/>
              <a:gd name="T15" fmla="*/ 1025 h 1512"/>
              <a:gd name="T16" fmla="*/ 86 w 1453"/>
              <a:gd name="T17" fmla="*/ 1026 h 1512"/>
              <a:gd name="T18" fmla="*/ 426 w 1453"/>
              <a:gd name="T19" fmla="*/ 1412 h 1512"/>
              <a:gd name="T20" fmla="*/ 978 w 1453"/>
              <a:gd name="T21" fmla="*/ 1433 h 1512"/>
              <a:gd name="T22" fmla="*/ 1414 w 1453"/>
              <a:gd name="T23" fmla="*/ 926 h 1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53" h="1512">
                <a:moveTo>
                  <a:pt x="1414" y="926"/>
                </a:moveTo>
                <a:cubicBezTo>
                  <a:pt x="1447" y="801"/>
                  <a:pt x="1453" y="674"/>
                  <a:pt x="1429" y="558"/>
                </a:cubicBezTo>
                <a:cubicBezTo>
                  <a:pt x="1421" y="519"/>
                  <a:pt x="1409" y="480"/>
                  <a:pt x="1394" y="444"/>
                </a:cubicBezTo>
                <a:cubicBezTo>
                  <a:pt x="1309" y="243"/>
                  <a:pt x="1115" y="93"/>
                  <a:pt x="874" y="42"/>
                </a:cubicBezTo>
                <a:cubicBezTo>
                  <a:pt x="675" y="0"/>
                  <a:pt x="472" y="34"/>
                  <a:pt x="305" y="138"/>
                </a:cubicBezTo>
                <a:cubicBezTo>
                  <a:pt x="199" y="204"/>
                  <a:pt x="118" y="289"/>
                  <a:pt x="71" y="383"/>
                </a:cubicBezTo>
                <a:cubicBezTo>
                  <a:pt x="18" y="489"/>
                  <a:pt x="0" y="624"/>
                  <a:pt x="18" y="775"/>
                </a:cubicBezTo>
                <a:cubicBezTo>
                  <a:pt x="30" y="861"/>
                  <a:pt x="52" y="946"/>
                  <a:pt x="86" y="1025"/>
                </a:cubicBezTo>
                <a:cubicBezTo>
                  <a:pt x="86" y="1026"/>
                  <a:pt x="86" y="1026"/>
                  <a:pt x="86" y="1026"/>
                </a:cubicBezTo>
                <a:cubicBezTo>
                  <a:pt x="159" y="1199"/>
                  <a:pt x="277" y="1333"/>
                  <a:pt x="426" y="1412"/>
                </a:cubicBezTo>
                <a:cubicBezTo>
                  <a:pt x="601" y="1505"/>
                  <a:pt x="797" y="1512"/>
                  <a:pt x="978" y="1433"/>
                </a:cubicBezTo>
                <a:cubicBezTo>
                  <a:pt x="1190" y="1342"/>
                  <a:pt x="1353" y="1152"/>
                  <a:pt x="1414" y="926"/>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5" name="Title 1"/>
          <p:cNvSpPr>
            <a:spLocks noGrp="1"/>
          </p:cNvSpPr>
          <p:nvPr>
            <p:ph type="ctrTitle"/>
          </p:nvPr>
        </p:nvSpPr>
        <p:spPr>
          <a:xfrm>
            <a:off x="3671248" y="2973675"/>
            <a:ext cx="4831307" cy="1044000"/>
          </a:xfrm>
        </p:spPr>
        <p:txBody>
          <a:bodyPr anchor="ctr" anchorCtr="0"/>
          <a:lstStyle>
            <a:lvl1pPr algn="ctr">
              <a:lnSpc>
                <a:spcPts val="3600"/>
              </a:lnSpc>
              <a:defRPr sz="3400">
                <a:solidFill>
                  <a:schemeClr val="tx2"/>
                </a:solidFill>
                <a:latin typeface="+mj-lt"/>
              </a:defRPr>
            </a:lvl1pPr>
          </a:lstStyle>
          <a:p>
            <a:r>
              <a:rPr lang="en-US" smtClean="0"/>
              <a:t>Click to edit Master title style</a:t>
            </a:r>
            <a:endParaRPr lang="en-GB"/>
          </a:p>
        </p:txBody>
      </p:sp>
    </p:spTree>
    <p:extLst>
      <p:ext uri="{BB962C8B-B14F-4D97-AF65-F5344CB8AC3E}">
        <p14:creationId xmlns:p14="http://schemas.microsoft.com/office/powerpoint/2010/main" val="383525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Option 3">
    <p:bg>
      <p:bgPr>
        <a:blipFill dpi="0" rotWithShape="1">
          <a:blip r:embed="rId2">
            <a:lum/>
          </a:blip>
          <a:srcRect/>
          <a:stretch>
            <a:fillRect l="-38000" r="-38000"/>
          </a:stretch>
        </a:blipFill>
        <a:effectLst/>
      </p:bgPr>
    </p:bg>
    <p:spTree>
      <p:nvGrpSpPr>
        <p:cNvPr id="1" name=""/>
        <p:cNvGrpSpPr/>
        <p:nvPr/>
      </p:nvGrpSpPr>
      <p:grpSpPr>
        <a:xfrm>
          <a:off x="0" y="0"/>
          <a:ext cx="0" cy="0"/>
          <a:chOff x="0" y="0"/>
          <a:chExt cx="0" cy="0"/>
        </a:xfrm>
      </p:grpSpPr>
      <p:sp>
        <p:nvSpPr>
          <p:cNvPr id="6" name="Freeform 5"/>
          <p:cNvSpPr>
            <a:spLocks/>
          </p:cNvSpPr>
          <p:nvPr userDrawn="1"/>
        </p:nvSpPr>
        <p:spPr bwMode="auto">
          <a:xfrm>
            <a:off x="3491400" y="784495"/>
            <a:ext cx="5209200" cy="5422209"/>
          </a:xfrm>
          <a:custGeom>
            <a:avLst/>
            <a:gdLst>
              <a:gd name="T0" fmla="*/ 1414 w 1453"/>
              <a:gd name="T1" fmla="*/ 926 h 1512"/>
              <a:gd name="T2" fmla="*/ 1429 w 1453"/>
              <a:gd name="T3" fmla="*/ 558 h 1512"/>
              <a:gd name="T4" fmla="*/ 1394 w 1453"/>
              <a:gd name="T5" fmla="*/ 444 h 1512"/>
              <a:gd name="T6" fmla="*/ 874 w 1453"/>
              <a:gd name="T7" fmla="*/ 42 h 1512"/>
              <a:gd name="T8" fmla="*/ 305 w 1453"/>
              <a:gd name="T9" fmla="*/ 138 h 1512"/>
              <a:gd name="T10" fmla="*/ 71 w 1453"/>
              <a:gd name="T11" fmla="*/ 383 h 1512"/>
              <a:gd name="T12" fmla="*/ 18 w 1453"/>
              <a:gd name="T13" fmla="*/ 775 h 1512"/>
              <a:gd name="T14" fmla="*/ 86 w 1453"/>
              <a:gd name="T15" fmla="*/ 1025 h 1512"/>
              <a:gd name="T16" fmla="*/ 86 w 1453"/>
              <a:gd name="T17" fmla="*/ 1026 h 1512"/>
              <a:gd name="T18" fmla="*/ 426 w 1453"/>
              <a:gd name="T19" fmla="*/ 1412 h 1512"/>
              <a:gd name="T20" fmla="*/ 978 w 1453"/>
              <a:gd name="T21" fmla="*/ 1433 h 1512"/>
              <a:gd name="T22" fmla="*/ 1414 w 1453"/>
              <a:gd name="T23" fmla="*/ 926 h 1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53" h="1512">
                <a:moveTo>
                  <a:pt x="1414" y="926"/>
                </a:moveTo>
                <a:cubicBezTo>
                  <a:pt x="1447" y="801"/>
                  <a:pt x="1453" y="674"/>
                  <a:pt x="1429" y="558"/>
                </a:cubicBezTo>
                <a:cubicBezTo>
                  <a:pt x="1421" y="519"/>
                  <a:pt x="1409" y="480"/>
                  <a:pt x="1394" y="444"/>
                </a:cubicBezTo>
                <a:cubicBezTo>
                  <a:pt x="1309" y="243"/>
                  <a:pt x="1115" y="93"/>
                  <a:pt x="874" y="42"/>
                </a:cubicBezTo>
                <a:cubicBezTo>
                  <a:pt x="675" y="0"/>
                  <a:pt x="472" y="34"/>
                  <a:pt x="305" y="138"/>
                </a:cubicBezTo>
                <a:cubicBezTo>
                  <a:pt x="199" y="204"/>
                  <a:pt x="118" y="289"/>
                  <a:pt x="71" y="383"/>
                </a:cubicBezTo>
                <a:cubicBezTo>
                  <a:pt x="18" y="489"/>
                  <a:pt x="0" y="624"/>
                  <a:pt x="18" y="775"/>
                </a:cubicBezTo>
                <a:cubicBezTo>
                  <a:pt x="30" y="861"/>
                  <a:pt x="52" y="946"/>
                  <a:pt x="86" y="1025"/>
                </a:cubicBezTo>
                <a:cubicBezTo>
                  <a:pt x="86" y="1026"/>
                  <a:pt x="86" y="1026"/>
                  <a:pt x="86" y="1026"/>
                </a:cubicBezTo>
                <a:cubicBezTo>
                  <a:pt x="159" y="1199"/>
                  <a:pt x="277" y="1333"/>
                  <a:pt x="426" y="1412"/>
                </a:cubicBezTo>
                <a:cubicBezTo>
                  <a:pt x="601" y="1505"/>
                  <a:pt x="797" y="1512"/>
                  <a:pt x="978" y="1433"/>
                </a:cubicBezTo>
                <a:cubicBezTo>
                  <a:pt x="1190" y="1342"/>
                  <a:pt x="1353" y="1152"/>
                  <a:pt x="1414" y="926"/>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4" name="Title 1"/>
          <p:cNvSpPr>
            <a:spLocks noGrp="1"/>
          </p:cNvSpPr>
          <p:nvPr>
            <p:ph type="ctrTitle"/>
          </p:nvPr>
        </p:nvSpPr>
        <p:spPr>
          <a:xfrm>
            <a:off x="3671248" y="2973675"/>
            <a:ext cx="4831307" cy="1044000"/>
          </a:xfrm>
        </p:spPr>
        <p:txBody>
          <a:bodyPr anchor="ctr" anchorCtr="0"/>
          <a:lstStyle>
            <a:lvl1pPr algn="ctr">
              <a:lnSpc>
                <a:spcPts val="3600"/>
              </a:lnSpc>
              <a:defRPr sz="3400">
                <a:solidFill>
                  <a:schemeClr val="tx2"/>
                </a:solidFill>
                <a:latin typeface="+mj-lt"/>
              </a:defRPr>
            </a:lvl1pPr>
          </a:lstStyle>
          <a:p>
            <a:r>
              <a:rPr lang="en-US" smtClean="0"/>
              <a:t>Click to edit Master title style</a:t>
            </a:r>
            <a:endParaRPr lang="en-GB"/>
          </a:p>
        </p:txBody>
      </p:sp>
    </p:spTree>
    <p:extLst>
      <p:ext uri="{BB962C8B-B14F-4D97-AF65-F5344CB8AC3E}">
        <p14:creationId xmlns:p14="http://schemas.microsoft.com/office/powerpoint/2010/main" val="3990348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Option 4">
    <p:bg>
      <p:bgPr>
        <a:blipFill dpi="0" rotWithShape="1">
          <a:blip r:embed="rId2">
            <a:lum/>
          </a:blip>
          <a:srcRect/>
          <a:stretch>
            <a:fillRect l="-28000" r="-28000"/>
          </a:stretch>
        </a:blipFill>
        <a:effectLst/>
      </p:bgPr>
    </p:bg>
    <p:spTree>
      <p:nvGrpSpPr>
        <p:cNvPr id="1" name=""/>
        <p:cNvGrpSpPr/>
        <p:nvPr/>
      </p:nvGrpSpPr>
      <p:grpSpPr>
        <a:xfrm>
          <a:off x="0" y="0"/>
          <a:ext cx="0" cy="0"/>
          <a:chOff x="0" y="0"/>
          <a:chExt cx="0" cy="0"/>
        </a:xfrm>
      </p:grpSpPr>
      <p:sp>
        <p:nvSpPr>
          <p:cNvPr id="4" name="Freeform 3"/>
          <p:cNvSpPr>
            <a:spLocks/>
          </p:cNvSpPr>
          <p:nvPr userDrawn="1"/>
        </p:nvSpPr>
        <p:spPr bwMode="auto">
          <a:xfrm>
            <a:off x="3492800" y="784570"/>
            <a:ext cx="5209200" cy="5422209"/>
          </a:xfrm>
          <a:custGeom>
            <a:avLst/>
            <a:gdLst>
              <a:gd name="T0" fmla="*/ 1414 w 1453"/>
              <a:gd name="T1" fmla="*/ 926 h 1512"/>
              <a:gd name="T2" fmla="*/ 1429 w 1453"/>
              <a:gd name="T3" fmla="*/ 558 h 1512"/>
              <a:gd name="T4" fmla="*/ 1394 w 1453"/>
              <a:gd name="T5" fmla="*/ 444 h 1512"/>
              <a:gd name="T6" fmla="*/ 874 w 1453"/>
              <a:gd name="T7" fmla="*/ 42 h 1512"/>
              <a:gd name="T8" fmla="*/ 305 w 1453"/>
              <a:gd name="T9" fmla="*/ 138 h 1512"/>
              <a:gd name="T10" fmla="*/ 71 w 1453"/>
              <a:gd name="T11" fmla="*/ 383 h 1512"/>
              <a:gd name="T12" fmla="*/ 18 w 1453"/>
              <a:gd name="T13" fmla="*/ 775 h 1512"/>
              <a:gd name="T14" fmla="*/ 86 w 1453"/>
              <a:gd name="T15" fmla="*/ 1025 h 1512"/>
              <a:gd name="T16" fmla="*/ 86 w 1453"/>
              <a:gd name="T17" fmla="*/ 1026 h 1512"/>
              <a:gd name="T18" fmla="*/ 426 w 1453"/>
              <a:gd name="T19" fmla="*/ 1412 h 1512"/>
              <a:gd name="T20" fmla="*/ 978 w 1453"/>
              <a:gd name="T21" fmla="*/ 1433 h 1512"/>
              <a:gd name="T22" fmla="*/ 1414 w 1453"/>
              <a:gd name="T23" fmla="*/ 926 h 1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53" h="1512">
                <a:moveTo>
                  <a:pt x="1414" y="926"/>
                </a:moveTo>
                <a:cubicBezTo>
                  <a:pt x="1447" y="801"/>
                  <a:pt x="1453" y="674"/>
                  <a:pt x="1429" y="558"/>
                </a:cubicBezTo>
                <a:cubicBezTo>
                  <a:pt x="1421" y="519"/>
                  <a:pt x="1409" y="480"/>
                  <a:pt x="1394" y="444"/>
                </a:cubicBezTo>
                <a:cubicBezTo>
                  <a:pt x="1309" y="243"/>
                  <a:pt x="1115" y="93"/>
                  <a:pt x="874" y="42"/>
                </a:cubicBezTo>
                <a:cubicBezTo>
                  <a:pt x="675" y="0"/>
                  <a:pt x="472" y="34"/>
                  <a:pt x="305" y="138"/>
                </a:cubicBezTo>
                <a:cubicBezTo>
                  <a:pt x="199" y="204"/>
                  <a:pt x="118" y="289"/>
                  <a:pt x="71" y="383"/>
                </a:cubicBezTo>
                <a:cubicBezTo>
                  <a:pt x="18" y="489"/>
                  <a:pt x="0" y="624"/>
                  <a:pt x="18" y="775"/>
                </a:cubicBezTo>
                <a:cubicBezTo>
                  <a:pt x="30" y="861"/>
                  <a:pt x="52" y="946"/>
                  <a:pt x="86" y="1025"/>
                </a:cubicBezTo>
                <a:cubicBezTo>
                  <a:pt x="86" y="1026"/>
                  <a:pt x="86" y="1026"/>
                  <a:pt x="86" y="1026"/>
                </a:cubicBezTo>
                <a:cubicBezTo>
                  <a:pt x="159" y="1199"/>
                  <a:pt x="277" y="1333"/>
                  <a:pt x="426" y="1412"/>
                </a:cubicBezTo>
                <a:cubicBezTo>
                  <a:pt x="601" y="1505"/>
                  <a:pt x="797" y="1512"/>
                  <a:pt x="978" y="1433"/>
                </a:cubicBezTo>
                <a:cubicBezTo>
                  <a:pt x="1190" y="1342"/>
                  <a:pt x="1353" y="1152"/>
                  <a:pt x="1414" y="926"/>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5" name="Title 1"/>
          <p:cNvSpPr>
            <a:spLocks noGrp="1"/>
          </p:cNvSpPr>
          <p:nvPr>
            <p:ph type="ctrTitle"/>
          </p:nvPr>
        </p:nvSpPr>
        <p:spPr>
          <a:xfrm>
            <a:off x="3671248" y="2973675"/>
            <a:ext cx="4831307" cy="1044000"/>
          </a:xfrm>
        </p:spPr>
        <p:txBody>
          <a:bodyPr anchor="ctr" anchorCtr="0"/>
          <a:lstStyle>
            <a:lvl1pPr algn="ctr">
              <a:lnSpc>
                <a:spcPts val="3600"/>
              </a:lnSpc>
              <a:defRPr sz="3400">
                <a:solidFill>
                  <a:schemeClr val="tx2"/>
                </a:solidFill>
                <a:latin typeface="+mj-lt"/>
              </a:defRPr>
            </a:lvl1pPr>
          </a:lstStyle>
          <a:p>
            <a:r>
              <a:rPr lang="en-US" smtClean="0"/>
              <a:t>Click to edit Master title style</a:t>
            </a:r>
            <a:endParaRPr lang="en-GB"/>
          </a:p>
        </p:txBody>
      </p:sp>
    </p:spTree>
    <p:extLst>
      <p:ext uri="{BB962C8B-B14F-4D97-AF65-F5344CB8AC3E}">
        <p14:creationId xmlns:p14="http://schemas.microsoft.com/office/powerpoint/2010/main" val="1855906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Option 5">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4" name="Freeform 3"/>
          <p:cNvSpPr>
            <a:spLocks/>
          </p:cNvSpPr>
          <p:nvPr userDrawn="1"/>
        </p:nvSpPr>
        <p:spPr bwMode="auto">
          <a:xfrm>
            <a:off x="3492800" y="784570"/>
            <a:ext cx="5209200" cy="5422209"/>
          </a:xfrm>
          <a:custGeom>
            <a:avLst/>
            <a:gdLst>
              <a:gd name="T0" fmla="*/ 1414 w 1453"/>
              <a:gd name="T1" fmla="*/ 926 h 1512"/>
              <a:gd name="T2" fmla="*/ 1429 w 1453"/>
              <a:gd name="T3" fmla="*/ 558 h 1512"/>
              <a:gd name="T4" fmla="*/ 1394 w 1453"/>
              <a:gd name="T5" fmla="*/ 444 h 1512"/>
              <a:gd name="T6" fmla="*/ 874 w 1453"/>
              <a:gd name="T7" fmla="*/ 42 h 1512"/>
              <a:gd name="T8" fmla="*/ 305 w 1453"/>
              <a:gd name="T9" fmla="*/ 138 h 1512"/>
              <a:gd name="T10" fmla="*/ 71 w 1453"/>
              <a:gd name="T11" fmla="*/ 383 h 1512"/>
              <a:gd name="T12" fmla="*/ 18 w 1453"/>
              <a:gd name="T13" fmla="*/ 775 h 1512"/>
              <a:gd name="T14" fmla="*/ 86 w 1453"/>
              <a:gd name="T15" fmla="*/ 1025 h 1512"/>
              <a:gd name="T16" fmla="*/ 86 w 1453"/>
              <a:gd name="T17" fmla="*/ 1026 h 1512"/>
              <a:gd name="T18" fmla="*/ 426 w 1453"/>
              <a:gd name="T19" fmla="*/ 1412 h 1512"/>
              <a:gd name="T20" fmla="*/ 978 w 1453"/>
              <a:gd name="T21" fmla="*/ 1433 h 1512"/>
              <a:gd name="T22" fmla="*/ 1414 w 1453"/>
              <a:gd name="T23" fmla="*/ 926 h 1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53" h="1512">
                <a:moveTo>
                  <a:pt x="1414" y="926"/>
                </a:moveTo>
                <a:cubicBezTo>
                  <a:pt x="1447" y="801"/>
                  <a:pt x="1453" y="674"/>
                  <a:pt x="1429" y="558"/>
                </a:cubicBezTo>
                <a:cubicBezTo>
                  <a:pt x="1421" y="519"/>
                  <a:pt x="1409" y="480"/>
                  <a:pt x="1394" y="444"/>
                </a:cubicBezTo>
                <a:cubicBezTo>
                  <a:pt x="1309" y="243"/>
                  <a:pt x="1115" y="93"/>
                  <a:pt x="874" y="42"/>
                </a:cubicBezTo>
                <a:cubicBezTo>
                  <a:pt x="675" y="0"/>
                  <a:pt x="472" y="34"/>
                  <a:pt x="305" y="138"/>
                </a:cubicBezTo>
                <a:cubicBezTo>
                  <a:pt x="199" y="204"/>
                  <a:pt x="118" y="289"/>
                  <a:pt x="71" y="383"/>
                </a:cubicBezTo>
                <a:cubicBezTo>
                  <a:pt x="18" y="489"/>
                  <a:pt x="0" y="624"/>
                  <a:pt x="18" y="775"/>
                </a:cubicBezTo>
                <a:cubicBezTo>
                  <a:pt x="30" y="861"/>
                  <a:pt x="52" y="946"/>
                  <a:pt x="86" y="1025"/>
                </a:cubicBezTo>
                <a:cubicBezTo>
                  <a:pt x="86" y="1026"/>
                  <a:pt x="86" y="1026"/>
                  <a:pt x="86" y="1026"/>
                </a:cubicBezTo>
                <a:cubicBezTo>
                  <a:pt x="159" y="1199"/>
                  <a:pt x="277" y="1333"/>
                  <a:pt x="426" y="1412"/>
                </a:cubicBezTo>
                <a:cubicBezTo>
                  <a:pt x="601" y="1505"/>
                  <a:pt x="797" y="1512"/>
                  <a:pt x="978" y="1433"/>
                </a:cubicBezTo>
                <a:cubicBezTo>
                  <a:pt x="1190" y="1342"/>
                  <a:pt x="1353" y="1152"/>
                  <a:pt x="1414" y="926"/>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5" name="Title 1"/>
          <p:cNvSpPr>
            <a:spLocks noGrp="1"/>
          </p:cNvSpPr>
          <p:nvPr>
            <p:ph type="ctrTitle"/>
          </p:nvPr>
        </p:nvSpPr>
        <p:spPr>
          <a:xfrm>
            <a:off x="3671248" y="2973675"/>
            <a:ext cx="4831307" cy="1044000"/>
          </a:xfrm>
        </p:spPr>
        <p:txBody>
          <a:bodyPr anchor="ctr" anchorCtr="0"/>
          <a:lstStyle>
            <a:lvl1pPr algn="ctr">
              <a:lnSpc>
                <a:spcPts val="3600"/>
              </a:lnSpc>
              <a:defRPr sz="3400">
                <a:solidFill>
                  <a:schemeClr val="tx2"/>
                </a:solidFill>
                <a:latin typeface="+mj-lt"/>
              </a:defRPr>
            </a:lvl1pPr>
          </a:lstStyle>
          <a:p>
            <a:r>
              <a:rPr lang="en-US" smtClean="0"/>
              <a:t>Click to edit Master title style</a:t>
            </a:r>
            <a:endParaRPr lang="en-GB"/>
          </a:p>
        </p:txBody>
      </p:sp>
    </p:spTree>
    <p:extLst>
      <p:ext uri="{BB962C8B-B14F-4D97-AF65-F5344CB8AC3E}">
        <p14:creationId xmlns:p14="http://schemas.microsoft.com/office/powerpoint/2010/main" val="419348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3888" y="417600"/>
            <a:ext cx="10944225" cy="906375"/>
          </a:xfrm>
          <a:prstGeom prst="rect">
            <a:avLst/>
          </a:prstGeom>
        </p:spPr>
        <p:txBody>
          <a:bodyPr vert="horz" lIns="0" tIns="0" rIns="0" bIns="0" rtlCol="0" anchor="t" anchorCtr="0">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623888" y="1704975"/>
            <a:ext cx="10944225" cy="4285174"/>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endParaRPr lang="en-GB" dirty="0"/>
          </a:p>
        </p:txBody>
      </p:sp>
      <p:cxnSp>
        <p:nvCxnSpPr>
          <p:cNvPr id="5" name="Straight Connector 4"/>
          <p:cNvCxnSpPr/>
          <p:nvPr userDrawn="1"/>
        </p:nvCxnSpPr>
        <p:spPr>
          <a:xfrm>
            <a:off x="11342478" y="6520020"/>
            <a:ext cx="0" cy="8640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4"/>
          </p:nvPr>
        </p:nvSpPr>
        <p:spPr>
          <a:xfrm>
            <a:off x="11386109" y="6515931"/>
            <a:ext cx="166321" cy="110332"/>
          </a:xfrm>
          <a:prstGeom prst="rect">
            <a:avLst/>
          </a:prstGeom>
        </p:spPr>
        <p:txBody>
          <a:bodyPr vert="horz" lIns="0" tIns="0" rIns="0" bIns="0" rtlCol="0" anchor="ctr" anchorCtr="0"/>
          <a:lstStyle>
            <a:lvl1pPr algn="l">
              <a:defRPr sz="800" b="1">
                <a:solidFill>
                  <a:schemeClr val="bg2"/>
                </a:solidFill>
                <a:latin typeface="+mn-lt"/>
                <a:ea typeface="Lato Light" panose="020F0502020204030203" pitchFamily="34" charset="0"/>
                <a:cs typeface="Lato Light" panose="020F0502020204030203" pitchFamily="34" charset="0"/>
              </a:defRPr>
            </a:lvl1pPr>
          </a:lstStyle>
          <a:p>
            <a:fld id="{DDBE135E-2566-4748-853C-8A3B78F0FB00}" type="slidenum">
              <a:rPr lang="en-GB" smtClean="0"/>
              <a:pPr/>
              <a:t>‹#›</a:t>
            </a:fld>
            <a:endParaRPr lang="en-GB" dirty="0"/>
          </a:p>
        </p:txBody>
      </p:sp>
      <p:pic>
        <p:nvPicPr>
          <p:cNvPr id="7" name="Picture 6"/>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622609" y="6376789"/>
            <a:ext cx="926438" cy="282488"/>
          </a:xfrm>
          <a:prstGeom prst="rect">
            <a:avLst/>
          </a:prstGeom>
        </p:spPr>
      </p:pic>
      <p:sp>
        <p:nvSpPr>
          <p:cNvPr id="4" name="Footer Placeholder 3"/>
          <p:cNvSpPr>
            <a:spLocks noGrp="1"/>
          </p:cNvSpPr>
          <p:nvPr>
            <p:ph type="ftr" sz="quarter" idx="3"/>
          </p:nvPr>
        </p:nvSpPr>
        <p:spPr>
          <a:xfrm>
            <a:off x="8915088" y="6515931"/>
            <a:ext cx="2390822" cy="110332"/>
          </a:xfrm>
          <a:prstGeom prst="rect">
            <a:avLst/>
          </a:prstGeom>
        </p:spPr>
        <p:txBody>
          <a:bodyPr vert="horz" lIns="0" tIns="0" rIns="0" bIns="0" rtlCol="0" anchor="ctr"/>
          <a:lstStyle>
            <a:lvl1pPr algn="r">
              <a:defRPr sz="700" b="1">
                <a:solidFill>
                  <a:schemeClr val="bg2"/>
                </a:solidFill>
              </a:defRPr>
            </a:lvl1pPr>
          </a:lstStyle>
          <a:p>
            <a:r>
              <a:rPr lang="en-GB" smtClean="0"/>
              <a:t>Presentation Title Arial Bold 7 pt</a:t>
            </a:r>
            <a:endParaRPr lang="en-GB" dirty="0"/>
          </a:p>
        </p:txBody>
      </p:sp>
    </p:spTree>
    <p:extLst>
      <p:ext uri="{BB962C8B-B14F-4D97-AF65-F5344CB8AC3E}">
        <p14:creationId xmlns:p14="http://schemas.microsoft.com/office/powerpoint/2010/main" val="1071066575"/>
      </p:ext>
    </p:extLst>
  </p:cSld>
  <p:clrMap bg1="lt1" tx1="dk1" bg2="lt2" tx2="dk2" accent1="accent1" accent2="accent2" accent3="accent3" accent4="accent4" accent5="accent5" accent6="accent6" hlink="hlink" folHlink="folHlink"/>
  <p:sldLayoutIdLst>
    <p:sldLayoutId id="2147483702" r:id="rId1"/>
    <p:sldLayoutId id="2147483716" r:id="rId2"/>
    <p:sldLayoutId id="2147483717" r:id="rId3"/>
    <p:sldLayoutId id="2147483703" r:id="rId4"/>
    <p:sldLayoutId id="2147483736" r:id="rId5"/>
    <p:sldLayoutId id="2147483737" r:id="rId6"/>
    <p:sldLayoutId id="2147483738" r:id="rId7"/>
    <p:sldLayoutId id="2147483739" r:id="rId8"/>
    <p:sldLayoutId id="2147483667" r:id="rId9"/>
    <p:sldLayoutId id="2147483740" r:id="rId10"/>
    <p:sldLayoutId id="2147483718" r:id="rId11"/>
    <p:sldLayoutId id="2147483719" r:id="rId12"/>
    <p:sldLayoutId id="2147483720" r:id="rId13"/>
    <p:sldLayoutId id="2147483721" r:id="rId14"/>
    <p:sldLayoutId id="2147483728" r:id="rId15"/>
    <p:sldLayoutId id="2147483723" r:id="rId16"/>
    <p:sldLayoutId id="2147483676" r:id="rId17"/>
    <p:sldLayoutId id="2147483691" r:id="rId18"/>
    <p:sldLayoutId id="2147483729" r:id="rId19"/>
    <p:sldLayoutId id="2147483730" r:id="rId20"/>
    <p:sldLayoutId id="2147483726" r:id="rId21"/>
    <p:sldLayoutId id="2147483731" r:id="rId22"/>
    <p:sldLayoutId id="2147483732" r:id="rId23"/>
    <p:sldLayoutId id="2147483682" r:id="rId24"/>
    <p:sldLayoutId id="2147483695" r:id="rId25"/>
    <p:sldLayoutId id="2147483698" r:id="rId26"/>
    <p:sldLayoutId id="2147483694" r:id="rId27"/>
    <p:sldLayoutId id="2147483654" r:id="rId28"/>
    <p:sldLayoutId id="2147483727" r:id="rId29"/>
    <p:sldLayoutId id="2147483733" r:id="rId30"/>
    <p:sldLayoutId id="2147483663" r:id="rId31"/>
    <p:sldLayoutId id="2147483734" r:id="rId32"/>
    <p:sldLayoutId id="2147483735" r:id="rId3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txStyles>
    <p:titleStyle>
      <a:lvl1pPr algn="l" defTabSz="914400" rtl="0" eaLnBrk="1" latinLnBrk="0" hangingPunct="1">
        <a:lnSpc>
          <a:spcPts val="4000"/>
        </a:lnSpc>
        <a:spcBef>
          <a:spcPct val="0"/>
        </a:spcBef>
        <a:buNone/>
        <a:defRPr sz="3600" b="1" kern="1200">
          <a:solidFill>
            <a:schemeClr val="tx2"/>
          </a:solidFill>
          <a:latin typeface="+mj-lt"/>
          <a:ea typeface="+mj-ea"/>
          <a:cs typeface="+mj-cs"/>
        </a:defRPr>
      </a:lvl1pPr>
    </p:titleStyle>
    <p:bodyStyle>
      <a:lvl1pPr marL="0" indent="0" algn="l" defTabSz="914400" rtl="0" eaLnBrk="1" latinLnBrk="0" hangingPunct="1">
        <a:lnSpc>
          <a:spcPts val="2200"/>
        </a:lnSpc>
        <a:spcBef>
          <a:spcPts val="0"/>
        </a:spcBef>
        <a:spcAft>
          <a:spcPts val="0"/>
        </a:spcAft>
        <a:buFont typeface="Arial" pitchFamily="34" charset="0"/>
        <a:buNone/>
        <a:defRPr sz="1800" b="0" i="0" kern="1200">
          <a:solidFill>
            <a:schemeClr val="tx1"/>
          </a:solidFill>
          <a:latin typeface="+mn-lt"/>
          <a:ea typeface="Lato Medium" panose="020F0502020204030203" pitchFamily="34" charset="0"/>
          <a:cs typeface="Lato Medium" panose="020F0502020204030203" pitchFamily="34" charset="0"/>
        </a:defRPr>
      </a:lvl1pPr>
      <a:lvl2pPr marL="180975" indent="-180975" algn="l" defTabSz="914400" rtl="0" eaLnBrk="1" latinLnBrk="0" hangingPunct="1">
        <a:lnSpc>
          <a:spcPts val="2200"/>
        </a:lnSpc>
        <a:spcBef>
          <a:spcPts val="0"/>
        </a:spcBef>
        <a:spcAft>
          <a:spcPts val="0"/>
        </a:spcAft>
        <a:buClr>
          <a:schemeClr val="bg2"/>
        </a:buClr>
        <a:buFont typeface="Arial" panose="020B0604020202020204" pitchFamily="34" charset="0"/>
        <a:buChar char="•"/>
        <a:defRPr sz="1800" b="0" i="0" kern="1200">
          <a:solidFill>
            <a:schemeClr val="tx1"/>
          </a:solidFill>
          <a:latin typeface="+mn-lt"/>
          <a:ea typeface="+mn-ea"/>
          <a:cs typeface="+mn-cs"/>
        </a:defRPr>
      </a:lvl2pPr>
      <a:lvl3pPr marL="352425" indent="-171450" algn="l" defTabSz="914400" rtl="0" eaLnBrk="1" latinLnBrk="0" hangingPunct="1">
        <a:lnSpc>
          <a:spcPts val="2200"/>
        </a:lnSpc>
        <a:spcBef>
          <a:spcPts val="0"/>
        </a:spcBef>
        <a:spcAft>
          <a:spcPts val="0"/>
        </a:spcAft>
        <a:buClr>
          <a:schemeClr val="accent4"/>
        </a:buClr>
        <a:buFont typeface="Arial" panose="020B0604020202020204" pitchFamily="34" charset="0"/>
        <a:buChar char="‒"/>
        <a:defRPr sz="1800" b="0" i="0" kern="1200">
          <a:solidFill>
            <a:schemeClr val="tx1"/>
          </a:solidFill>
          <a:latin typeface="+mn-lt"/>
          <a:ea typeface="+mn-ea"/>
          <a:cs typeface="+mn-cs"/>
        </a:defRPr>
      </a:lvl3pPr>
      <a:lvl4pPr marL="781050" indent="0" algn="l" defTabSz="914400" rtl="0" eaLnBrk="1" latinLnBrk="0" hangingPunct="1">
        <a:lnSpc>
          <a:spcPts val="1500"/>
        </a:lnSpc>
        <a:spcBef>
          <a:spcPts val="0"/>
        </a:spcBef>
        <a:spcAft>
          <a:spcPts val="850"/>
        </a:spcAft>
        <a:buClr>
          <a:schemeClr val="tx1"/>
        </a:buClr>
        <a:buFont typeface="Arial" pitchFamily="34" charset="0"/>
        <a:buNone/>
        <a:defRPr sz="1200" kern="1200">
          <a:solidFill>
            <a:schemeClr val="bg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93" userDrawn="1">
          <p15:clr>
            <a:srgbClr val="F26B43"/>
          </p15:clr>
        </p15:guide>
        <p15:guide id="2" pos="728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Network events – GCSE </a:t>
            </a:r>
            <a:r>
              <a:rPr lang="en-GB" dirty="0" smtClean="0"/>
              <a:t>English</a:t>
            </a:r>
            <a:endParaRPr lang="en-US" dirty="0"/>
          </a:p>
        </p:txBody>
      </p:sp>
      <p:sp>
        <p:nvSpPr>
          <p:cNvPr id="3" name="Subtitle 2"/>
          <p:cNvSpPr>
            <a:spLocks noGrp="1"/>
          </p:cNvSpPr>
          <p:nvPr>
            <p:ph type="subTitle" idx="1"/>
          </p:nvPr>
        </p:nvSpPr>
        <p:spPr/>
        <p:txBody>
          <a:bodyPr/>
          <a:lstStyle/>
          <a:p>
            <a:r>
              <a:rPr lang="en-GB" dirty="0" smtClean="0"/>
              <a:t>Autumn 2017</a:t>
            </a:r>
            <a:endParaRPr lang="en-US" dirty="0"/>
          </a:p>
        </p:txBody>
      </p:sp>
      <p:sp>
        <p:nvSpPr>
          <p:cNvPr id="4" name="Text Placeholder 3"/>
          <p:cNvSpPr>
            <a:spLocks noGrp="1"/>
          </p:cNvSpPr>
          <p:nvPr>
            <p:ph type="body" sz="quarter" idx="10"/>
          </p:nvPr>
        </p:nvSpPr>
        <p:spPr/>
        <p:txBody>
          <a:bodyPr/>
          <a:lstStyle/>
          <a:p>
            <a:endParaRPr lang="en-US" dirty="0"/>
          </a:p>
        </p:txBody>
      </p:sp>
      <p:pic>
        <p:nvPicPr>
          <p:cNvPr id="6" name="Picture Placeholder 5"/>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t="10142" b="10142"/>
          <a:stretch>
            <a:fillRect/>
          </a:stretch>
        </p:blipFill>
        <p:spPr>
          <a:xfrm>
            <a:off x="6108700" y="0"/>
            <a:ext cx="6083300" cy="6858000"/>
          </a:xfrm>
        </p:spPr>
      </p:pic>
      <p:cxnSp>
        <p:nvCxnSpPr>
          <p:cNvPr id="16" name="Straight Connector 15"/>
          <p:cNvCxnSpPr/>
          <p:nvPr/>
        </p:nvCxnSpPr>
        <p:spPr>
          <a:xfrm>
            <a:off x="11339674" y="6528499"/>
            <a:ext cx="0" cy="8640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9262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877" y="121386"/>
            <a:ext cx="11399900" cy="535437"/>
          </a:xfrm>
        </p:spPr>
        <p:txBody>
          <a:bodyPr/>
          <a:lstStyle/>
          <a:p>
            <a:r>
              <a:rPr lang="en-US" sz="3200" dirty="0" smtClean="0"/>
              <a:t> 19</a:t>
            </a:r>
            <a:r>
              <a:rPr lang="en-US" sz="3200" baseline="30000" dirty="0" smtClean="0"/>
              <a:t>th</a:t>
            </a:r>
            <a:r>
              <a:rPr lang="en-US" sz="3200" dirty="0" smtClean="0"/>
              <a:t> Century Texts</a:t>
            </a:r>
            <a:endParaRPr lang="en-US" sz="3200" dirty="0"/>
          </a:p>
        </p:txBody>
      </p:sp>
      <p:sp>
        <p:nvSpPr>
          <p:cNvPr id="3" name="Text Placeholder 2"/>
          <p:cNvSpPr>
            <a:spLocks noGrp="1"/>
          </p:cNvSpPr>
          <p:nvPr>
            <p:ph type="body" sz="quarter" idx="10"/>
          </p:nvPr>
        </p:nvSpPr>
        <p:spPr>
          <a:xfrm>
            <a:off x="314877" y="785222"/>
            <a:ext cx="11237553" cy="5602309"/>
          </a:xfrm>
        </p:spPr>
        <p:txBody>
          <a:bodyPr/>
          <a:lstStyle/>
          <a:p>
            <a:endParaRPr lang="en-GB" b="1" dirty="0"/>
          </a:p>
          <a:p>
            <a:r>
              <a:rPr lang="en-GB" dirty="0"/>
              <a:t>The main difference between these and other texts is the obvious one – they are just older. Candidates will not be required to discuss the “19th </a:t>
            </a:r>
            <a:r>
              <a:rPr lang="en-GB" dirty="0" err="1"/>
              <a:t>centuriness</a:t>
            </a:r>
            <a:r>
              <a:rPr lang="en-GB" dirty="0"/>
              <a:t>” – just how they work as </a:t>
            </a:r>
            <a:r>
              <a:rPr lang="en-GB" dirty="0" smtClean="0"/>
              <a:t>texts.</a:t>
            </a:r>
            <a:endParaRPr lang="en-GB" dirty="0"/>
          </a:p>
          <a:p>
            <a:endParaRPr lang="en-GB" dirty="0"/>
          </a:p>
          <a:p>
            <a:r>
              <a:rPr lang="en-GB" dirty="0"/>
              <a:t>Passages chosen for any exam are required to be accessible for the whole entry. Any words likely to be inaccessible to the majority will be </a:t>
            </a:r>
            <a:r>
              <a:rPr lang="en-GB" dirty="0" smtClean="0"/>
              <a:t>glossed.</a:t>
            </a:r>
            <a:endParaRPr lang="en-GB" dirty="0"/>
          </a:p>
          <a:p>
            <a:endParaRPr lang="en-GB" dirty="0"/>
          </a:p>
          <a:p>
            <a:r>
              <a:rPr lang="en-GB" dirty="0"/>
              <a:t>Familiarity with a wide range of short extracts from 19C texts should be the aim for Y 7-9 rather than the reading of whole novels: there is no AO for stamina. </a:t>
            </a:r>
          </a:p>
          <a:p>
            <a:endParaRPr lang="en-GB" dirty="0"/>
          </a:p>
          <a:p>
            <a:r>
              <a:rPr lang="en-GB" dirty="0"/>
              <a:t>We need to avoid “watered down GCSE analysis” being the only teaching technique.  Creative and engaging approaches should be the </a:t>
            </a:r>
            <a:r>
              <a:rPr lang="en-GB" dirty="0" smtClean="0"/>
              <a:t>norm.</a:t>
            </a:r>
            <a:endParaRPr lang="en-GB" dirty="0"/>
          </a:p>
        </p:txBody>
      </p:sp>
      <p:sp>
        <p:nvSpPr>
          <p:cNvPr id="7" name="Slide Number Placeholder 6"/>
          <p:cNvSpPr>
            <a:spLocks noGrp="1"/>
          </p:cNvSpPr>
          <p:nvPr>
            <p:ph type="sldNum" sz="quarter" idx="4"/>
          </p:nvPr>
        </p:nvSpPr>
        <p:spPr/>
        <p:txBody>
          <a:bodyPr/>
          <a:lstStyle/>
          <a:p>
            <a:fld id="{DDBE135E-2566-4748-853C-8A3B78F0FB00}" type="slidenum">
              <a:rPr lang="en-GB" smtClean="0">
                <a:solidFill>
                  <a:srgbClr val="003057"/>
                </a:solidFill>
              </a:rPr>
              <a:pPr/>
              <a:t>10</a:t>
            </a:fld>
            <a:endParaRPr lang="en-GB" dirty="0">
              <a:solidFill>
                <a:srgbClr val="003057"/>
              </a:solidFill>
            </a:endParaRPr>
          </a:p>
        </p:txBody>
      </p:sp>
      <p:sp>
        <p:nvSpPr>
          <p:cNvPr id="8" name="Footer Placeholder 7"/>
          <p:cNvSpPr>
            <a:spLocks noGrp="1"/>
          </p:cNvSpPr>
          <p:nvPr>
            <p:ph type="ftr" sz="quarter" idx="3"/>
          </p:nvPr>
        </p:nvSpPr>
        <p:spPr/>
        <p:txBody>
          <a:bodyPr/>
          <a:lstStyle/>
          <a:p>
            <a:r>
              <a:rPr lang="en-GB" dirty="0" smtClean="0">
                <a:solidFill>
                  <a:srgbClr val="003057"/>
                </a:solidFill>
              </a:rPr>
              <a:t>GCSE English Networks Autumn 2017</a:t>
            </a:r>
            <a:endParaRPr lang="en-GB" dirty="0">
              <a:solidFill>
                <a:srgbClr val="003057"/>
              </a:solidFill>
            </a:endParaRPr>
          </a:p>
        </p:txBody>
      </p:sp>
    </p:spTree>
    <p:extLst>
      <p:ext uri="{BB962C8B-B14F-4D97-AF65-F5344CB8AC3E}">
        <p14:creationId xmlns:p14="http://schemas.microsoft.com/office/powerpoint/2010/main" val="1015188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877" y="121386"/>
            <a:ext cx="11399900" cy="535437"/>
          </a:xfrm>
        </p:spPr>
        <p:txBody>
          <a:bodyPr/>
          <a:lstStyle/>
          <a:p>
            <a:r>
              <a:rPr lang="en-US" sz="3200" dirty="0" smtClean="0"/>
              <a:t> 19</a:t>
            </a:r>
            <a:r>
              <a:rPr lang="en-US" sz="3200" baseline="30000" dirty="0" smtClean="0"/>
              <a:t>th</a:t>
            </a:r>
            <a:r>
              <a:rPr lang="en-US" sz="3200" dirty="0" smtClean="0"/>
              <a:t> Century Texts</a:t>
            </a:r>
            <a:endParaRPr lang="en-US" sz="3200" dirty="0"/>
          </a:p>
        </p:txBody>
      </p:sp>
      <p:sp>
        <p:nvSpPr>
          <p:cNvPr id="3" name="Text Placeholder 2"/>
          <p:cNvSpPr>
            <a:spLocks noGrp="1"/>
          </p:cNvSpPr>
          <p:nvPr>
            <p:ph type="body" sz="quarter" idx="10"/>
          </p:nvPr>
        </p:nvSpPr>
        <p:spPr>
          <a:xfrm>
            <a:off x="314877" y="785222"/>
            <a:ext cx="11237553" cy="5602309"/>
          </a:xfrm>
        </p:spPr>
        <p:txBody>
          <a:bodyPr/>
          <a:lstStyle/>
          <a:p>
            <a:endParaRPr lang="en-GB" b="1" dirty="0"/>
          </a:p>
          <a:p>
            <a:r>
              <a:rPr lang="en-GB" b="1" dirty="0"/>
              <a:t>Extract from A Tale of Two </a:t>
            </a:r>
            <a:r>
              <a:rPr lang="en-GB" b="1" dirty="0" smtClean="0"/>
              <a:t>Cities</a:t>
            </a:r>
          </a:p>
          <a:p>
            <a:endParaRPr lang="en-GB" b="1" dirty="0"/>
          </a:p>
          <a:p>
            <a:r>
              <a:rPr lang="en-GB" i="1" dirty="0"/>
              <a:t>There is terror in the carriage, there is weeping, there is the heavy breathing of the insensible traveller. </a:t>
            </a:r>
          </a:p>
          <a:p>
            <a:endParaRPr lang="en-GB" i="1" dirty="0"/>
          </a:p>
          <a:p>
            <a:r>
              <a:rPr lang="en-GB" i="1" dirty="0"/>
              <a:t>"Are we not going too slowly? Can they not be induced to go faster?" asks </a:t>
            </a:r>
            <a:r>
              <a:rPr lang="en-GB" i="1" dirty="0" err="1"/>
              <a:t>Lucie</a:t>
            </a:r>
            <a:r>
              <a:rPr lang="en-GB" i="1" dirty="0"/>
              <a:t>, clinging to the old man. </a:t>
            </a:r>
          </a:p>
          <a:p>
            <a:endParaRPr lang="en-GB" i="1" dirty="0"/>
          </a:p>
          <a:p>
            <a:r>
              <a:rPr lang="en-GB" i="1" dirty="0"/>
              <a:t>"It would seem like flight, my darling. I must not urge them too much; it would rouse suspicion." </a:t>
            </a:r>
          </a:p>
          <a:p>
            <a:endParaRPr lang="en-GB" i="1" dirty="0"/>
          </a:p>
          <a:p>
            <a:r>
              <a:rPr lang="en-GB" i="1" dirty="0"/>
              <a:t>"Look back, look back, and see if we are pursued!" </a:t>
            </a:r>
          </a:p>
          <a:p>
            <a:endParaRPr lang="en-GB" i="1" dirty="0"/>
          </a:p>
          <a:p>
            <a:r>
              <a:rPr lang="en-GB" i="1" dirty="0"/>
              <a:t>"The road is clear, my dearest. So far, we are not pursued..." </a:t>
            </a:r>
          </a:p>
          <a:p>
            <a:endParaRPr lang="en-GB" i="1" dirty="0"/>
          </a:p>
          <a:p>
            <a:r>
              <a:rPr lang="en-GB" i="1" dirty="0"/>
              <a:t>Out of the open country, in again among ruinous buildings, solitary farms, dye-works, tanneries, and the like, cottages in twos and threes, avenues of leafless trees. Have these men deceived us, and taken us back by another road? Is not this the same place twice over? Thank Heaven, no. A village. Look back, look back, and see if we are pursued! Hush! the posting-house.</a:t>
            </a:r>
          </a:p>
          <a:p>
            <a:endParaRPr lang="en-US" dirty="0"/>
          </a:p>
        </p:txBody>
      </p:sp>
      <p:sp>
        <p:nvSpPr>
          <p:cNvPr id="7" name="Slide Number Placeholder 6"/>
          <p:cNvSpPr>
            <a:spLocks noGrp="1"/>
          </p:cNvSpPr>
          <p:nvPr>
            <p:ph type="sldNum" sz="quarter" idx="4"/>
          </p:nvPr>
        </p:nvSpPr>
        <p:spPr/>
        <p:txBody>
          <a:bodyPr/>
          <a:lstStyle/>
          <a:p>
            <a:fld id="{DDBE135E-2566-4748-853C-8A3B78F0FB00}" type="slidenum">
              <a:rPr lang="en-GB" smtClean="0">
                <a:solidFill>
                  <a:srgbClr val="003057"/>
                </a:solidFill>
              </a:rPr>
              <a:pPr/>
              <a:t>11</a:t>
            </a:fld>
            <a:endParaRPr lang="en-GB" dirty="0">
              <a:solidFill>
                <a:srgbClr val="003057"/>
              </a:solidFill>
            </a:endParaRPr>
          </a:p>
        </p:txBody>
      </p:sp>
      <p:sp>
        <p:nvSpPr>
          <p:cNvPr id="8" name="Footer Placeholder 7"/>
          <p:cNvSpPr>
            <a:spLocks noGrp="1"/>
          </p:cNvSpPr>
          <p:nvPr>
            <p:ph type="ftr" sz="quarter" idx="3"/>
          </p:nvPr>
        </p:nvSpPr>
        <p:spPr/>
        <p:txBody>
          <a:bodyPr/>
          <a:lstStyle/>
          <a:p>
            <a:r>
              <a:rPr lang="en-GB" dirty="0" smtClean="0">
                <a:solidFill>
                  <a:srgbClr val="003057"/>
                </a:solidFill>
              </a:rPr>
              <a:t>GCSE English Networks Autumn 2017</a:t>
            </a:r>
            <a:endParaRPr lang="en-GB" dirty="0">
              <a:solidFill>
                <a:srgbClr val="003057"/>
              </a:solidFill>
            </a:endParaRPr>
          </a:p>
        </p:txBody>
      </p:sp>
    </p:spTree>
    <p:extLst>
      <p:ext uri="{BB962C8B-B14F-4D97-AF65-F5344CB8AC3E}">
        <p14:creationId xmlns:p14="http://schemas.microsoft.com/office/powerpoint/2010/main" val="1313443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877" y="121386"/>
            <a:ext cx="11399900" cy="535437"/>
          </a:xfrm>
        </p:spPr>
        <p:txBody>
          <a:bodyPr/>
          <a:lstStyle/>
          <a:p>
            <a:r>
              <a:rPr lang="en-US" sz="3200" dirty="0" smtClean="0"/>
              <a:t> Possible teaching ideas</a:t>
            </a:r>
            <a:endParaRPr lang="en-US" sz="3200" dirty="0"/>
          </a:p>
        </p:txBody>
      </p:sp>
      <p:sp>
        <p:nvSpPr>
          <p:cNvPr id="3" name="Text Placeholder 2"/>
          <p:cNvSpPr>
            <a:spLocks noGrp="1"/>
          </p:cNvSpPr>
          <p:nvPr>
            <p:ph type="body" sz="quarter" idx="10"/>
          </p:nvPr>
        </p:nvSpPr>
        <p:spPr>
          <a:xfrm>
            <a:off x="314877" y="785222"/>
            <a:ext cx="11237553" cy="5602309"/>
          </a:xfrm>
        </p:spPr>
        <p:txBody>
          <a:bodyPr/>
          <a:lstStyle/>
          <a:p>
            <a:endParaRPr lang="en-GB" b="1" dirty="0"/>
          </a:p>
          <a:p>
            <a:pPr marL="285750" indent="-285750">
              <a:buFont typeface="Arial" panose="020B0604020202020204" pitchFamily="34" charset="0"/>
              <a:buChar char="•"/>
            </a:pPr>
            <a:r>
              <a:rPr lang="en-GB" b="1" dirty="0"/>
              <a:t>Performing the text </a:t>
            </a:r>
            <a:r>
              <a:rPr lang="en-GB" dirty="0"/>
              <a:t>- Students work in groups to prepare a performance of the text which captures the nature of the story.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b="1" dirty="0"/>
              <a:t>Transforming the </a:t>
            </a:r>
            <a:r>
              <a:rPr lang="en-GB" b="1" dirty="0" smtClean="0"/>
              <a:t>text</a:t>
            </a:r>
            <a:r>
              <a:rPr lang="en-GB" dirty="0" smtClean="0"/>
              <a:t> -  </a:t>
            </a:r>
            <a:r>
              <a:rPr lang="en-GB" dirty="0"/>
              <a:t>Choose a short section of any of the stories and design a storyboard showing how they would film it.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b="1" dirty="0"/>
              <a:t>Working with </a:t>
            </a:r>
            <a:r>
              <a:rPr lang="en-GB" b="1" dirty="0" smtClean="0"/>
              <a:t>punctuation </a:t>
            </a:r>
            <a:r>
              <a:rPr lang="en-GB" dirty="0" smtClean="0"/>
              <a:t>- </a:t>
            </a:r>
            <a:r>
              <a:rPr lang="en-GB" dirty="0"/>
              <a:t>Conventions of punctuation have changed over time. </a:t>
            </a:r>
            <a:r>
              <a:rPr lang="en-GB" dirty="0" smtClean="0"/>
              <a:t>In </a:t>
            </a:r>
            <a:r>
              <a:rPr lang="en-GB" dirty="0"/>
              <a:t>particular, the writers in this collection often use many more semi-colons than would be the case now. (See Anthology for teaching suggestions )</a:t>
            </a:r>
          </a:p>
          <a:p>
            <a:pPr marL="285750" indent="-285750">
              <a:buFont typeface="Arial" panose="020B0604020202020204" pitchFamily="34" charset="0"/>
              <a:buChar char="•"/>
            </a:pPr>
            <a:endParaRPr lang="en-GB"/>
          </a:p>
          <a:p>
            <a:endParaRPr lang="en-US" dirty="0"/>
          </a:p>
        </p:txBody>
      </p:sp>
      <p:sp>
        <p:nvSpPr>
          <p:cNvPr id="7" name="Slide Number Placeholder 6"/>
          <p:cNvSpPr>
            <a:spLocks noGrp="1"/>
          </p:cNvSpPr>
          <p:nvPr>
            <p:ph type="sldNum" sz="quarter" idx="4"/>
          </p:nvPr>
        </p:nvSpPr>
        <p:spPr/>
        <p:txBody>
          <a:bodyPr/>
          <a:lstStyle/>
          <a:p>
            <a:fld id="{DDBE135E-2566-4748-853C-8A3B78F0FB00}" type="slidenum">
              <a:rPr lang="en-GB" smtClean="0">
                <a:solidFill>
                  <a:srgbClr val="003057"/>
                </a:solidFill>
              </a:rPr>
              <a:pPr/>
              <a:t>12</a:t>
            </a:fld>
            <a:endParaRPr lang="en-GB" dirty="0">
              <a:solidFill>
                <a:srgbClr val="003057"/>
              </a:solidFill>
            </a:endParaRPr>
          </a:p>
        </p:txBody>
      </p:sp>
      <p:sp>
        <p:nvSpPr>
          <p:cNvPr id="8" name="Footer Placeholder 7"/>
          <p:cNvSpPr>
            <a:spLocks noGrp="1"/>
          </p:cNvSpPr>
          <p:nvPr>
            <p:ph type="ftr" sz="quarter" idx="3"/>
          </p:nvPr>
        </p:nvSpPr>
        <p:spPr/>
        <p:txBody>
          <a:bodyPr/>
          <a:lstStyle/>
          <a:p>
            <a:r>
              <a:rPr lang="en-GB" dirty="0" smtClean="0">
                <a:solidFill>
                  <a:srgbClr val="003057"/>
                </a:solidFill>
              </a:rPr>
              <a:t>GCSE English Networks Autumn 2017</a:t>
            </a:r>
            <a:endParaRPr lang="en-GB" dirty="0">
              <a:solidFill>
                <a:srgbClr val="003057"/>
              </a:solidFill>
            </a:endParaRPr>
          </a:p>
        </p:txBody>
      </p:sp>
    </p:spTree>
    <p:extLst>
      <p:ext uri="{BB962C8B-B14F-4D97-AF65-F5344CB8AC3E}">
        <p14:creationId xmlns:p14="http://schemas.microsoft.com/office/powerpoint/2010/main" val="3140417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71248" y="1931831"/>
            <a:ext cx="4831307" cy="2085844"/>
          </a:xfrm>
        </p:spPr>
        <p:txBody>
          <a:bodyPr/>
          <a:lstStyle/>
          <a:p>
            <a:r>
              <a:rPr lang="en-GB" dirty="0" smtClean="0"/>
              <a:t>Discussion</a:t>
            </a:r>
            <a:br>
              <a:rPr lang="en-GB" dirty="0" smtClean="0"/>
            </a:br>
            <a:r>
              <a:rPr lang="en-GB" dirty="0" smtClean="0"/>
              <a:t/>
            </a:r>
            <a:br>
              <a:rPr lang="en-GB" dirty="0" smtClean="0"/>
            </a:br>
            <a:r>
              <a:rPr lang="en-GB" dirty="0" smtClean="0"/>
              <a:t>How </a:t>
            </a:r>
            <a:r>
              <a:rPr lang="en-GB" dirty="0"/>
              <a:t>do you engage students with 19th century texts in year 9? </a:t>
            </a:r>
            <a:endParaRPr lang="en-US" dirty="0"/>
          </a:p>
        </p:txBody>
      </p:sp>
    </p:spTree>
    <p:extLst>
      <p:ext uri="{BB962C8B-B14F-4D97-AF65-F5344CB8AC3E}">
        <p14:creationId xmlns:p14="http://schemas.microsoft.com/office/powerpoint/2010/main" val="2361750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Any other </a:t>
            </a:r>
            <a:r>
              <a:rPr lang="en-GB" dirty="0" smtClean="0"/>
              <a:t>questions?</a:t>
            </a:r>
            <a:r>
              <a:rPr lang="en-GB" dirty="0"/>
              <a:t/>
            </a:r>
            <a:br>
              <a:rPr lang="en-GB" dirty="0"/>
            </a:br>
            <a:r>
              <a:rPr lang="en-GB" dirty="0"/>
              <a:t/>
            </a:r>
            <a:br>
              <a:rPr lang="en-GB" dirty="0"/>
            </a:br>
            <a:r>
              <a:rPr lang="en-GB" dirty="0"/>
              <a:t>Ideas for the next </a:t>
            </a:r>
            <a:r>
              <a:rPr lang="en-GB" dirty="0" smtClean="0"/>
              <a:t>networks…</a:t>
            </a:r>
            <a:endParaRPr lang="en-US" dirty="0"/>
          </a:p>
        </p:txBody>
      </p:sp>
      <p:sp>
        <p:nvSpPr>
          <p:cNvPr id="12" name="Slide Number Placeholder 11"/>
          <p:cNvSpPr>
            <a:spLocks noGrp="1"/>
          </p:cNvSpPr>
          <p:nvPr>
            <p:ph type="sldNum" sz="quarter" idx="4"/>
          </p:nvPr>
        </p:nvSpPr>
        <p:spPr/>
        <p:txBody>
          <a:bodyPr/>
          <a:lstStyle/>
          <a:p>
            <a:fld id="{DDBE135E-2566-4748-853C-8A3B78F0FB00}" type="slidenum">
              <a:rPr lang="en-GB" smtClean="0"/>
              <a:pPr/>
              <a:t>14</a:t>
            </a:fld>
            <a:endParaRPr lang="en-GB" dirty="0"/>
          </a:p>
        </p:txBody>
      </p:sp>
      <p:sp>
        <p:nvSpPr>
          <p:cNvPr id="13" name="Footer Placeholder 12"/>
          <p:cNvSpPr>
            <a:spLocks noGrp="1"/>
          </p:cNvSpPr>
          <p:nvPr>
            <p:ph type="ftr" sz="quarter" idx="3"/>
          </p:nvPr>
        </p:nvSpPr>
        <p:spPr/>
        <p:txBody>
          <a:bodyPr/>
          <a:lstStyle/>
          <a:p>
            <a:r>
              <a:rPr lang="en-GB" smtClean="0"/>
              <a:t>Presentation Title Arial Bold 7 pt</a:t>
            </a:r>
            <a:endParaRPr lang="en-GB" dirty="0"/>
          </a:p>
        </p:txBody>
      </p:sp>
    </p:spTree>
    <p:extLst>
      <p:ext uri="{BB962C8B-B14F-4D97-AF65-F5344CB8AC3E}">
        <p14:creationId xmlns:p14="http://schemas.microsoft.com/office/powerpoint/2010/main" val="421656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There’s so much </a:t>
            </a:r>
            <a:br>
              <a:rPr lang="en-GB" dirty="0"/>
            </a:br>
            <a:r>
              <a:rPr lang="en-GB" dirty="0"/>
              <a:t>more to learn</a:t>
            </a:r>
            <a:endParaRPr lang="en-US" dirty="0"/>
          </a:p>
        </p:txBody>
      </p:sp>
      <p:sp>
        <p:nvSpPr>
          <p:cNvPr id="3" name="Text Placeholder 2"/>
          <p:cNvSpPr>
            <a:spLocks noGrp="1"/>
          </p:cNvSpPr>
          <p:nvPr>
            <p:ph type="body" sz="quarter" idx="10"/>
          </p:nvPr>
        </p:nvSpPr>
        <p:spPr>
          <a:xfrm>
            <a:off x="3124200" y="3829050"/>
            <a:ext cx="6324600" cy="961891"/>
          </a:xfrm>
        </p:spPr>
        <p:txBody>
          <a:bodyPr/>
          <a:lstStyle/>
          <a:p>
            <a:r>
              <a:rPr lang="en-GB" dirty="0" smtClean="0"/>
              <a:t>Qualifications.pearson.com</a:t>
            </a:r>
          </a:p>
          <a:p>
            <a:r>
              <a:rPr lang="en-GB" dirty="0" smtClean="0"/>
              <a:t>English Subject </a:t>
            </a:r>
            <a:r>
              <a:rPr lang="en-GB" dirty="0"/>
              <a:t>A</a:t>
            </a:r>
            <a:r>
              <a:rPr lang="en-GB" dirty="0" smtClean="0"/>
              <a:t>dviser: Clare </a:t>
            </a:r>
            <a:r>
              <a:rPr lang="en-GB" dirty="0" err="1" smtClean="0"/>
              <a:t>Haviland</a:t>
            </a:r>
            <a:endParaRPr lang="en-GB" dirty="0" smtClean="0"/>
          </a:p>
          <a:p>
            <a:r>
              <a:rPr lang="en-GB" dirty="0" smtClean="0"/>
              <a:t>teachingenglish@pearson.com</a:t>
            </a:r>
          </a:p>
          <a:p>
            <a:endParaRPr lang="en-US" dirty="0"/>
          </a:p>
        </p:txBody>
      </p:sp>
    </p:spTree>
    <p:extLst>
      <p:ext uri="{BB962C8B-B14F-4D97-AF65-F5344CB8AC3E}">
        <p14:creationId xmlns:p14="http://schemas.microsoft.com/office/powerpoint/2010/main" val="343676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Session Agenda</a:t>
            </a:r>
            <a:endParaRPr lang="en-US" dirty="0"/>
          </a:p>
        </p:txBody>
      </p:sp>
      <p:sp>
        <p:nvSpPr>
          <p:cNvPr id="3" name="Text Placeholder 2"/>
          <p:cNvSpPr>
            <a:spLocks noGrp="1"/>
          </p:cNvSpPr>
          <p:nvPr>
            <p:ph type="body" sz="quarter" idx="10"/>
          </p:nvPr>
        </p:nvSpPr>
        <p:spPr>
          <a:xfrm>
            <a:off x="5977055" y="2000250"/>
            <a:ext cx="6077570" cy="3950174"/>
          </a:xfrm>
        </p:spPr>
        <p:txBody>
          <a:bodyPr/>
          <a:lstStyle/>
          <a:p>
            <a:r>
              <a:rPr lang="en-GB" dirty="0"/>
              <a:t>Sharing ideas and discussion of:</a:t>
            </a:r>
          </a:p>
          <a:p>
            <a:endParaRPr lang="en-GB" dirty="0"/>
          </a:p>
          <a:p>
            <a:r>
              <a:rPr lang="en-GB" dirty="0"/>
              <a:t>Summer 2017</a:t>
            </a:r>
          </a:p>
          <a:p>
            <a:endParaRPr lang="en-GB" dirty="0"/>
          </a:p>
          <a:p>
            <a:r>
              <a:rPr lang="en-GB" dirty="0"/>
              <a:t>Possible activities for teaching 19th Century texts </a:t>
            </a:r>
            <a:r>
              <a:rPr lang="en-GB" dirty="0" smtClean="0"/>
              <a:t>in year </a:t>
            </a:r>
            <a:r>
              <a:rPr lang="en-GB" dirty="0"/>
              <a:t>9</a:t>
            </a:r>
          </a:p>
          <a:p>
            <a:endParaRPr lang="en-GB" dirty="0"/>
          </a:p>
          <a:p>
            <a:r>
              <a:rPr lang="en-GB" dirty="0"/>
              <a:t>Possible future topics for networks</a:t>
            </a:r>
          </a:p>
          <a:p>
            <a:endParaRPr lang="en-US" dirty="0"/>
          </a:p>
        </p:txBody>
      </p:sp>
      <p:pic>
        <p:nvPicPr>
          <p:cNvPr id="5" name="Picture Placeholder 4"/>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t="3092" b="3092"/>
          <a:stretch>
            <a:fillRect/>
          </a:stretch>
        </p:blipFill>
        <p:spPr/>
      </p:pic>
      <p:sp>
        <p:nvSpPr>
          <p:cNvPr id="20" name="Footer Placeholder 19"/>
          <p:cNvSpPr>
            <a:spLocks noGrp="1"/>
          </p:cNvSpPr>
          <p:nvPr>
            <p:ph type="ftr" sz="quarter" idx="3"/>
          </p:nvPr>
        </p:nvSpPr>
        <p:spPr>
          <a:xfrm>
            <a:off x="8915088" y="6224999"/>
            <a:ext cx="2390822" cy="401264"/>
          </a:xfrm>
        </p:spPr>
        <p:txBody>
          <a:bodyPr/>
          <a:lstStyle/>
          <a:p>
            <a:r>
              <a:rPr lang="en-GB" dirty="0" smtClean="0"/>
              <a:t>GCSE English Networks Autumn 2017</a:t>
            </a:r>
            <a:endParaRPr lang="en-GB" dirty="0"/>
          </a:p>
        </p:txBody>
      </p:sp>
    </p:spTree>
    <p:extLst>
      <p:ext uri="{BB962C8B-B14F-4D97-AF65-F5344CB8AC3E}">
        <p14:creationId xmlns:p14="http://schemas.microsoft.com/office/powerpoint/2010/main" val="2870063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Summer 2017</a:t>
            </a:r>
            <a:endParaRPr lang="en-US" dirty="0"/>
          </a:p>
        </p:txBody>
      </p:sp>
    </p:spTree>
    <p:extLst>
      <p:ext uri="{BB962C8B-B14F-4D97-AF65-F5344CB8AC3E}">
        <p14:creationId xmlns:p14="http://schemas.microsoft.com/office/powerpoint/2010/main" val="315229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9" y="121386"/>
            <a:ext cx="11090888" cy="535437"/>
          </a:xfrm>
        </p:spPr>
        <p:txBody>
          <a:bodyPr/>
          <a:lstStyle/>
          <a:p>
            <a:r>
              <a:rPr lang="en-US" sz="3200" dirty="0" smtClean="0"/>
              <a:t>Summer 2017 - Feedback</a:t>
            </a:r>
            <a:endParaRPr lang="en-US" sz="3200" dirty="0"/>
          </a:p>
        </p:txBody>
      </p:sp>
      <p:sp>
        <p:nvSpPr>
          <p:cNvPr id="3" name="Text Placeholder 2"/>
          <p:cNvSpPr>
            <a:spLocks noGrp="1"/>
          </p:cNvSpPr>
          <p:nvPr>
            <p:ph type="body" sz="quarter" idx="10"/>
          </p:nvPr>
        </p:nvSpPr>
        <p:spPr>
          <a:xfrm>
            <a:off x="623888" y="759854"/>
            <a:ext cx="11237553" cy="5602309"/>
          </a:xfrm>
        </p:spPr>
        <p:txBody>
          <a:bodyPr/>
          <a:lstStyle/>
          <a:p>
            <a:r>
              <a:rPr lang="en-GB" b="1" dirty="0"/>
              <a:t>Feedback to candidates – English Language paper 1:</a:t>
            </a:r>
          </a:p>
          <a:p>
            <a:endParaRPr lang="en-GB" dirty="0"/>
          </a:p>
          <a:p>
            <a:pPr marL="285750" indent="-285750">
              <a:buFont typeface="Wingdings" panose="05000000000000000000" pitchFamily="2" charset="2"/>
              <a:buChar char="ü"/>
            </a:pPr>
            <a:r>
              <a:rPr lang="en-GB" dirty="0"/>
              <a:t>On question 3, try to cover points on both language and structure within the space you have been given and with a time allocation that is appropriate to the six marks the question offers. There is no need for an introduction or conclusion on this question.</a:t>
            </a:r>
          </a:p>
          <a:p>
            <a:endParaRPr lang="en-GB" dirty="0"/>
          </a:p>
          <a:p>
            <a:pPr marL="285750" indent="-285750">
              <a:buFont typeface="Wingdings" panose="05000000000000000000" pitchFamily="2" charset="2"/>
              <a:buChar char="ü"/>
            </a:pPr>
            <a:r>
              <a:rPr lang="en-GB" dirty="0"/>
              <a:t>When you are writing, always think about your reader, what you want them to understand and how you want them to react at different parts of your writing; then choose the best words, phrases or techniques available to you to achieve those effects.</a:t>
            </a:r>
          </a:p>
          <a:p>
            <a:pPr marL="285750" indent="-285750">
              <a:buFont typeface="Wingdings" panose="05000000000000000000" pitchFamily="2" charset="2"/>
              <a:buChar char="ü"/>
            </a:pPr>
            <a:endParaRPr lang="en-GB" dirty="0"/>
          </a:p>
          <a:p>
            <a:pPr marL="285750" indent="-285750">
              <a:buFont typeface="Wingdings" panose="05000000000000000000" pitchFamily="2" charset="2"/>
              <a:buChar char="ü"/>
            </a:pPr>
            <a:r>
              <a:rPr lang="en-GB" dirty="0"/>
              <a:t>Think carefully about how you will begin to write so that it is imaginative and engaging for your reader from the very start.</a:t>
            </a:r>
          </a:p>
          <a:p>
            <a:pPr marL="285750" indent="-285750">
              <a:buFont typeface="Wingdings" panose="05000000000000000000" pitchFamily="2" charset="2"/>
              <a:buChar char="ü"/>
            </a:pPr>
            <a:endParaRPr lang="en-GB" dirty="0"/>
          </a:p>
          <a:p>
            <a:pPr marL="285750" indent="-285750">
              <a:buFont typeface="Wingdings" panose="05000000000000000000" pitchFamily="2" charset="2"/>
              <a:buChar char="ü"/>
            </a:pPr>
            <a:r>
              <a:rPr lang="en-GB" dirty="0"/>
              <a:t>As you begin to write, know where you will end. This will help you to write in a manner that is cohesive and coherent for your reader</a:t>
            </a:r>
            <a:r>
              <a:rPr lang="en-GB" dirty="0" smtClean="0"/>
              <a:t>.</a:t>
            </a:r>
          </a:p>
          <a:p>
            <a:pPr marL="285750" indent="-285750">
              <a:buFont typeface="Wingdings" panose="05000000000000000000" pitchFamily="2" charset="2"/>
              <a:buChar char="ü"/>
            </a:pPr>
            <a:endParaRPr lang="en-GB" dirty="0"/>
          </a:p>
          <a:p>
            <a:pPr marL="285750" indent="-285750">
              <a:buFont typeface="Wingdings" panose="05000000000000000000" pitchFamily="2" charset="2"/>
              <a:buChar char="ü"/>
            </a:pPr>
            <a:r>
              <a:rPr lang="en-GB" dirty="0"/>
              <a:t>Take care throughout with </a:t>
            </a:r>
            <a:r>
              <a:rPr lang="en-GB" dirty="0" smtClean="0"/>
              <a:t>accuracy: </a:t>
            </a:r>
            <a:r>
              <a:rPr lang="en-GB" dirty="0"/>
              <a:t>spelling, punctuation and grammar.</a:t>
            </a:r>
          </a:p>
          <a:p>
            <a:pPr marL="285750" indent="-285750">
              <a:buFont typeface="Wingdings" panose="05000000000000000000" pitchFamily="2" charset="2"/>
              <a:buChar char="ü"/>
            </a:pPr>
            <a:endParaRPr lang="en-US" dirty="0"/>
          </a:p>
        </p:txBody>
      </p:sp>
      <p:sp>
        <p:nvSpPr>
          <p:cNvPr id="7" name="Slide Number Placeholder 6"/>
          <p:cNvSpPr>
            <a:spLocks noGrp="1"/>
          </p:cNvSpPr>
          <p:nvPr>
            <p:ph type="sldNum" sz="quarter" idx="4"/>
          </p:nvPr>
        </p:nvSpPr>
        <p:spPr/>
        <p:txBody>
          <a:bodyPr/>
          <a:lstStyle/>
          <a:p>
            <a:fld id="{DDBE135E-2566-4748-853C-8A3B78F0FB00}" type="slidenum">
              <a:rPr lang="en-GB" smtClean="0"/>
              <a:pPr/>
              <a:t>4</a:t>
            </a:fld>
            <a:endParaRPr lang="en-GB" dirty="0"/>
          </a:p>
        </p:txBody>
      </p:sp>
      <p:sp>
        <p:nvSpPr>
          <p:cNvPr id="8" name="Footer Placeholder 7"/>
          <p:cNvSpPr>
            <a:spLocks noGrp="1"/>
          </p:cNvSpPr>
          <p:nvPr>
            <p:ph type="ftr" sz="quarter" idx="3"/>
          </p:nvPr>
        </p:nvSpPr>
        <p:spPr/>
        <p:txBody>
          <a:bodyPr/>
          <a:lstStyle/>
          <a:p>
            <a:r>
              <a:rPr lang="en-GB" dirty="0" smtClean="0"/>
              <a:t>GCSE English Networks Autumn 2017</a:t>
            </a:r>
            <a:endParaRPr lang="en-GB" dirty="0"/>
          </a:p>
        </p:txBody>
      </p:sp>
    </p:spTree>
    <p:extLst>
      <p:ext uri="{BB962C8B-B14F-4D97-AF65-F5344CB8AC3E}">
        <p14:creationId xmlns:p14="http://schemas.microsoft.com/office/powerpoint/2010/main" val="54573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9" y="121386"/>
            <a:ext cx="11090888" cy="535437"/>
          </a:xfrm>
        </p:spPr>
        <p:txBody>
          <a:bodyPr/>
          <a:lstStyle/>
          <a:p>
            <a:r>
              <a:rPr lang="en-US" sz="3200" dirty="0" smtClean="0"/>
              <a:t>Summer 2017 - Feedback</a:t>
            </a:r>
            <a:endParaRPr lang="en-US" sz="3200" dirty="0"/>
          </a:p>
        </p:txBody>
      </p:sp>
      <p:sp>
        <p:nvSpPr>
          <p:cNvPr id="3" name="Text Placeholder 2"/>
          <p:cNvSpPr>
            <a:spLocks noGrp="1"/>
          </p:cNvSpPr>
          <p:nvPr>
            <p:ph type="body" sz="quarter" idx="10"/>
          </p:nvPr>
        </p:nvSpPr>
        <p:spPr>
          <a:xfrm>
            <a:off x="623888" y="759854"/>
            <a:ext cx="11237553" cy="5602309"/>
          </a:xfrm>
        </p:spPr>
        <p:txBody>
          <a:bodyPr/>
          <a:lstStyle/>
          <a:p>
            <a:r>
              <a:rPr lang="en-GB" b="1" dirty="0"/>
              <a:t>Feedback to candidates – English Language Paper 2:</a:t>
            </a:r>
          </a:p>
          <a:p>
            <a:endParaRPr lang="en-GB" dirty="0"/>
          </a:p>
          <a:p>
            <a:pPr marL="285750" indent="-285750">
              <a:buFont typeface="Wingdings" panose="05000000000000000000" pitchFamily="2" charset="2"/>
              <a:buChar char="ü"/>
            </a:pPr>
            <a:r>
              <a:rPr lang="en-GB" dirty="0"/>
              <a:t>For the AO2 questions, make sure you are offering ideas about how language is used. </a:t>
            </a:r>
          </a:p>
          <a:p>
            <a:pPr marL="285750" indent="-285750">
              <a:buFont typeface="Wingdings" panose="05000000000000000000" pitchFamily="2" charset="2"/>
              <a:buChar char="ü"/>
            </a:pPr>
            <a:endParaRPr lang="en-GB" dirty="0"/>
          </a:p>
          <a:p>
            <a:pPr marL="285750" indent="-285750">
              <a:buFont typeface="Wingdings" panose="05000000000000000000" pitchFamily="2" charset="2"/>
              <a:buChar char="ü"/>
            </a:pPr>
            <a:r>
              <a:rPr lang="en-GB" dirty="0"/>
              <a:t>For Question 3, consider the way Text 1 has tried to engage you as the reader. You could pay particular attention to the opening and closing of the text as these are important points for any writer. </a:t>
            </a:r>
          </a:p>
          <a:p>
            <a:pPr marL="285750" indent="-285750">
              <a:buFont typeface="Wingdings" panose="05000000000000000000" pitchFamily="2" charset="2"/>
              <a:buChar char="ü"/>
            </a:pPr>
            <a:endParaRPr lang="en-GB" dirty="0"/>
          </a:p>
          <a:p>
            <a:pPr marL="285750" indent="-285750">
              <a:buFont typeface="Wingdings" panose="05000000000000000000" pitchFamily="2" charset="2"/>
              <a:buChar char="ü"/>
            </a:pPr>
            <a:r>
              <a:rPr lang="en-GB" dirty="0"/>
              <a:t>For your evaluations, make sure you are thinking about which elements from SITE are useful for the text you have read, and use evaluative vocabulary when you are commenting. You do not need to comment on language and structure here unless this supports your evaluation. </a:t>
            </a:r>
          </a:p>
          <a:p>
            <a:pPr marL="285750" indent="-285750">
              <a:buFont typeface="Wingdings" panose="05000000000000000000" pitchFamily="2" charset="2"/>
              <a:buChar char="ü"/>
            </a:pPr>
            <a:endParaRPr lang="en-GB" dirty="0"/>
          </a:p>
          <a:p>
            <a:pPr marL="285750" indent="-285750">
              <a:buFont typeface="Wingdings" panose="05000000000000000000" pitchFamily="2" charset="2"/>
              <a:buChar char="ü"/>
            </a:pPr>
            <a:r>
              <a:rPr lang="en-GB" dirty="0"/>
              <a:t>For question 7a, always comment on similarities. You can comment on differences in 7b.  There are only 6 marks for 7a so be brief and succinct here. In 7b, link comparisons back to ideas of the writers and their perspectives.</a:t>
            </a:r>
          </a:p>
          <a:p>
            <a:endParaRPr lang="en-US" dirty="0"/>
          </a:p>
        </p:txBody>
      </p:sp>
      <p:sp>
        <p:nvSpPr>
          <p:cNvPr id="7" name="Slide Number Placeholder 6"/>
          <p:cNvSpPr>
            <a:spLocks noGrp="1"/>
          </p:cNvSpPr>
          <p:nvPr>
            <p:ph type="sldNum" sz="quarter" idx="4"/>
          </p:nvPr>
        </p:nvSpPr>
        <p:spPr/>
        <p:txBody>
          <a:bodyPr/>
          <a:lstStyle/>
          <a:p>
            <a:fld id="{DDBE135E-2566-4748-853C-8A3B78F0FB00}" type="slidenum">
              <a:rPr lang="en-GB" smtClean="0">
                <a:solidFill>
                  <a:srgbClr val="003057"/>
                </a:solidFill>
              </a:rPr>
              <a:pPr/>
              <a:t>5</a:t>
            </a:fld>
            <a:endParaRPr lang="en-GB" dirty="0">
              <a:solidFill>
                <a:srgbClr val="003057"/>
              </a:solidFill>
            </a:endParaRPr>
          </a:p>
        </p:txBody>
      </p:sp>
      <p:sp>
        <p:nvSpPr>
          <p:cNvPr id="8" name="Footer Placeholder 7"/>
          <p:cNvSpPr>
            <a:spLocks noGrp="1"/>
          </p:cNvSpPr>
          <p:nvPr>
            <p:ph type="ftr" sz="quarter" idx="3"/>
          </p:nvPr>
        </p:nvSpPr>
        <p:spPr/>
        <p:txBody>
          <a:bodyPr/>
          <a:lstStyle/>
          <a:p>
            <a:r>
              <a:rPr lang="en-GB" dirty="0" smtClean="0">
                <a:solidFill>
                  <a:srgbClr val="003057"/>
                </a:solidFill>
              </a:rPr>
              <a:t>GCSE English Networks Autumn 2017</a:t>
            </a:r>
            <a:endParaRPr lang="en-GB" dirty="0">
              <a:solidFill>
                <a:srgbClr val="003057"/>
              </a:solidFill>
            </a:endParaRPr>
          </a:p>
        </p:txBody>
      </p:sp>
    </p:spTree>
    <p:extLst>
      <p:ext uri="{BB962C8B-B14F-4D97-AF65-F5344CB8AC3E}">
        <p14:creationId xmlns:p14="http://schemas.microsoft.com/office/powerpoint/2010/main" val="3329087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9" y="121386"/>
            <a:ext cx="11090888" cy="535437"/>
          </a:xfrm>
        </p:spPr>
        <p:txBody>
          <a:bodyPr/>
          <a:lstStyle/>
          <a:p>
            <a:r>
              <a:rPr lang="en-US" sz="3200" dirty="0" smtClean="0"/>
              <a:t>Summer 2017 - Feedback</a:t>
            </a:r>
            <a:endParaRPr lang="en-US" sz="3200" dirty="0"/>
          </a:p>
        </p:txBody>
      </p:sp>
      <p:sp>
        <p:nvSpPr>
          <p:cNvPr id="3" name="Text Placeholder 2"/>
          <p:cNvSpPr>
            <a:spLocks noGrp="1"/>
          </p:cNvSpPr>
          <p:nvPr>
            <p:ph type="body" sz="quarter" idx="10"/>
          </p:nvPr>
        </p:nvSpPr>
        <p:spPr>
          <a:xfrm>
            <a:off x="623889" y="746975"/>
            <a:ext cx="11237553" cy="5602309"/>
          </a:xfrm>
        </p:spPr>
        <p:txBody>
          <a:bodyPr/>
          <a:lstStyle/>
          <a:p>
            <a:r>
              <a:rPr lang="en-US" b="1" dirty="0" smtClean="0"/>
              <a:t>Feedback  to candidates- English Literature Paper 1 </a:t>
            </a:r>
          </a:p>
          <a:p>
            <a:endParaRPr lang="en-US" b="1" dirty="0"/>
          </a:p>
          <a:p>
            <a:r>
              <a:rPr lang="en-GB" b="1" dirty="0"/>
              <a:t>Section A (Shakespeare</a:t>
            </a:r>
            <a:r>
              <a:rPr lang="en-GB" b="1" dirty="0" smtClean="0"/>
              <a:t>)</a:t>
            </a:r>
          </a:p>
          <a:p>
            <a:endParaRPr lang="en-GB" b="1" dirty="0"/>
          </a:p>
          <a:p>
            <a:pPr marL="285750" indent="-285750">
              <a:buFont typeface="Arial" panose="020B0604020202020204" pitchFamily="34" charset="0"/>
              <a:buChar char="•"/>
            </a:pPr>
            <a:r>
              <a:rPr lang="en-GB" dirty="0"/>
              <a:t>remember to discuss language, form and structure for part (a) and use relevant subject terminology where appropriate</a:t>
            </a:r>
          </a:p>
          <a:p>
            <a:pPr marL="285750" indent="-285750">
              <a:buFont typeface="Arial" panose="020B0604020202020204" pitchFamily="34" charset="0"/>
              <a:buChar char="•"/>
            </a:pPr>
            <a:r>
              <a:rPr lang="en-GB" dirty="0" smtClean="0"/>
              <a:t>discuss </a:t>
            </a:r>
            <a:r>
              <a:rPr lang="en-GB" dirty="0"/>
              <a:t>the extract only for part (a) and other area/s of the text when answering part (b) of the question</a:t>
            </a:r>
          </a:p>
          <a:p>
            <a:pPr marL="285750" indent="-285750">
              <a:buFont typeface="Arial" panose="020B0604020202020204" pitchFamily="34" charset="0"/>
              <a:buChar char="•"/>
            </a:pPr>
            <a:r>
              <a:rPr lang="en-GB" dirty="0" smtClean="0"/>
              <a:t>remember </a:t>
            </a:r>
            <a:r>
              <a:rPr lang="en-GB" dirty="0"/>
              <a:t>that AO3 (social, cultural and historical context) is only assessed in part (b)</a:t>
            </a:r>
          </a:p>
          <a:p>
            <a:pPr marL="285750" indent="-285750">
              <a:buFont typeface="Arial" panose="020B0604020202020204" pitchFamily="34" charset="0"/>
              <a:buChar char="•"/>
            </a:pPr>
            <a:r>
              <a:rPr lang="en-GB" dirty="0" smtClean="0"/>
              <a:t>keep </a:t>
            </a:r>
            <a:r>
              <a:rPr lang="en-GB" dirty="0"/>
              <a:t>textual references for part (a) succinct. One or two-word examples are often </a:t>
            </a:r>
            <a:r>
              <a:rPr lang="en-GB" dirty="0" smtClean="0"/>
              <a:t>much more </a:t>
            </a:r>
            <a:r>
              <a:rPr lang="en-GB" dirty="0"/>
              <a:t>successful than longer quotations.</a:t>
            </a:r>
          </a:p>
          <a:p>
            <a:endParaRPr lang="en-GB" dirty="0"/>
          </a:p>
          <a:p>
            <a:r>
              <a:rPr lang="en-GB" b="1" dirty="0"/>
              <a:t>Section B (Post 1914</a:t>
            </a:r>
            <a:r>
              <a:rPr lang="en-GB" b="1" dirty="0" smtClean="0"/>
              <a:t>)</a:t>
            </a:r>
          </a:p>
          <a:p>
            <a:endParaRPr lang="en-GB" b="1" dirty="0"/>
          </a:p>
          <a:p>
            <a:pPr marL="285750" indent="-285750">
              <a:buFont typeface="Arial" panose="020B0604020202020204" pitchFamily="34" charset="0"/>
              <a:buChar char="•"/>
            </a:pPr>
            <a:r>
              <a:rPr lang="en-GB" dirty="0" smtClean="0"/>
              <a:t>integrate </a:t>
            </a:r>
            <a:r>
              <a:rPr lang="en-GB" dirty="0"/>
              <a:t>and illustrate the social, cultural and historical context and consider how they are presented through the examples within the text. Often AO3 is naturally illustrated through the actions, events, themes and characters</a:t>
            </a:r>
          </a:p>
          <a:p>
            <a:pPr marL="285750" indent="-285750">
              <a:buFont typeface="Arial" panose="020B0604020202020204" pitchFamily="34" charset="0"/>
              <a:buChar char="•"/>
            </a:pPr>
            <a:r>
              <a:rPr lang="en-GB" dirty="0" smtClean="0"/>
              <a:t>consider </a:t>
            </a:r>
            <a:r>
              <a:rPr lang="en-GB" dirty="0"/>
              <a:t>the benefits of making a short plan before embarking on writing the essay, </a:t>
            </a:r>
            <a:r>
              <a:rPr lang="en-GB" dirty="0" smtClean="0"/>
              <a:t>but </a:t>
            </a:r>
            <a:r>
              <a:rPr lang="en-GB" dirty="0"/>
              <a:t>avoid spending too long on it</a:t>
            </a:r>
          </a:p>
          <a:p>
            <a:pPr marL="285750" indent="-285750">
              <a:buFont typeface="Arial" panose="020B0604020202020204" pitchFamily="34" charset="0"/>
              <a:buChar char="•"/>
            </a:pPr>
            <a:r>
              <a:rPr lang="en-GB" dirty="0" smtClean="0"/>
              <a:t>allow </a:t>
            </a:r>
            <a:r>
              <a:rPr lang="en-GB" dirty="0"/>
              <a:t>a few minutes to proof </a:t>
            </a:r>
            <a:r>
              <a:rPr lang="en-GB" dirty="0" smtClean="0"/>
              <a:t>read your </a:t>
            </a:r>
            <a:r>
              <a:rPr lang="en-GB" dirty="0"/>
              <a:t>work to check for any </a:t>
            </a:r>
            <a:r>
              <a:rPr lang="en-GB" dirty="0" smtClean="0"/>
              <a:t>errors particularly </a:t>
            </a:r>
            <a:r>
              <a:rPr lang="en-GB" dirty="0"/>
              <a:t>in relation to AO4.</a:t>
            </a:r>
          </a:p>
          <a:p>
            <a:endParaRPr lang="en-US" b="1" dirty="0"/>
          </a:p>
        </p:txBody>
      </p:sp>
      <p:sp>
        <p:nvSpPr>
          <p:cNvPr id="7" name="Slide Number Placeholder 6"/>
          <p:cNvSpPr>
            <a:spLocks noGrp="1"/>
          </p:cNvSpPr>
          <p:nvPr>
            <p:ph type="sldNum" sz="quarter" idx="4"/>
          </p:nvPr>
        </p:nvSpPr>
        <p:spPr/>
        <p:txBody>
          <a:bodyPr/>
          <a:lstStyle/>
          <a:p>
            <a:fld id="{DDBE135E-2566-4748-853C-8A3B78F0FB00}" type="slidenum">
              <a:rPr lang="en-GB" smtClean="0">
                <a:solidFill>
                  <a:srgbClr val="003057"/>
                </a:solidFill>
              </a:rPr>
              <a:pPr/>
              <a:t>6</a:t>
            </a:fld>
            <a:endParaRPr lang="en-GB" dirty="0">
              <a:solidFill>
                <a:srgbClr val="003057"/>
              </a:solidFill>
            </a:endParaRPr>
          </a:p>
        </p:txBody>
      </p:sp>
      <p:sp>
        <p:nvSpPr>
          <p:cNvPr id="8" name="Footer Placeholder 7"/>
          <p:cNvSpPr>
            <a:spLocks noGrp="1"/>
          </p:cNvSpPr>
          <p:nvPr>
            <p:ph type="ftr" sz="quarter" idx="3"/>
          </p:nvPr>
        </p:nvSpPr>
        <p:spPr/>
        <p:txBody>
          <a:bodyPr/>
          <a:lstStyle/>
          <a:p>
            <a:r>
              <a:rPr lang="en-GB" dirty="0" smtClean="0">
                <a:solidFill>
                  <a:srgbClr val="003057"/>
                </a:solidFill>
              </a:rPr>
              <a:t>GCSE English Networks Autumn 2017</a:t>
            </a:r>
            <a:endParaRPr lang="en-GB" dirty="0">
              <a:solidFill>
                <a:srgbClr val="003057"/>
              </a:solidFill>
            </a:endParaRPr>
          </a:p>
        </p:txBody>
      </p:sp>
    </p:spTree>
    <p:extLst>
      <p:ext uri="{BB962C8B-B14F-4D97-AF65-F5344CB8AC3E}">
        <p14:creationId xmlns:p14="http://schemas.microsoft.com/office/powerpoint/2010/main" val="350026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69" y="121386"/>
            <a:ext cx="11257608" cy="535437"/>
          </a:xfrm>
        </p:spPr>
        <p:txBody>
          <a:bodyPr/>
          <a:lstStyle/>
          <a:p>
            <a:r>
              <a:rPr lang="en-US" sz="3200" dirty="0" smtClean="0"/>
              <a:t>Summer 2017 - Feedback</a:t>
            </a:r>
            <a:endParaRPr lang="en-US" sz="3200" dirty="0"/>
          </a:p>
        </p:txBody>
      </p:sp>
      <p:sp>
        <p:nvSpPr>
          <p:cNvPr id="3" name="Text Placeholder 2"/>
          <p:cNvSpPr>
            <a:spLocks noGrp="1"/>
          </p:cNvSpPr>
          <p:nvPr>
            <p:ph type="body" sz="quarter" idx="10"/>
          </p:nvPr>
        </p:nvSpPr>
        <p:spPr>
          <a:xfrm>
            <a:off x="457169" y="656823"/>
            <a:ext cx="11237553" cy="5602309"/>
          </a:xfrm>
        </p:spPr>
        <p:txBody>
          <a:bodyPr/>
          <a:lstStyle/>
          <a:p>
            <a:r>
              <a:rPr lang="en-US" b="1" dirty="0" smtClean="0"/>
              <a:t>Feedback  to candidates- English Literature Paper 2</a:t>
            </a:r>
          </a:p>
          <a:p>
            <a:endParaRPr lang="en-US" b="1" dirty="0"/>
          </a:p>
          <a:p>
            <a:r>
              <a:rPr lang="en-GB" b="1" dirty="0"/>
              <a:t>Section </a:t>
            </a:r>
            <a:r>
              <a:rPr lang="en-GB" b="1" dirty="0" smtClean="0"/>
              <a:t>A (19</a:t>
            </a:r>
            <a:r>
              <a:rPr lang="en-GB" b="1" baseline="30000" dirty="0" smtClean="0"/>
              <a:t>th</a:t>
            </a:r>
            <a:r>
              <a:rPr lang="en-GB" b="1" dirty="0" smtClean="0"/>
              <a:t> century novel): </a:t>
            </a:r>
          </a:p>
          <a:p>
            <a:endParaRPr lang="en-GB" b="1" dirty="0"/>
          </a:p>
          <a:p>
            <a:pPr marL="285750" indent="-285750">
              <a:buFont typeface="Arial" panose="020B0604020202020204" pitchFamily="34" charset="0"/>
              <a:buChar char="•"/>
            </a:pPr>
            <a:r>
              <a:rPr lang="en-GB" dirty="0" smtClean="0"/>
              <a:t>Remember </a:t>
            </a:r>
            <a:r>
              <a:rPr lang="en-GB" dirty="0"/>
              <a:t>that for both parts of the question, context is not assessed in this part of the paper.</a:t>
            </a:r>
          </a:p>
          <a:p>
            <a:pPr marL="285750" indent="-285750">
              <a:buFont typeface="Arial" panose="020B0604020202020204" pitchFamily="34" charset="0"/>
              <a:buChar char="•"/>
            </a:pPr>
            <a:r>
              <a:rPr lang="en-GB" dirty="0" smtClean="0"/>
              <a:t>Part </a:t>
            </a:r>
            <a:r>
              <a:rPr lang="en-GB" dirty="0"/>
              <a:t>(b), candidates should draw on their knowledge of the text that they have studied and give examples from elsewhere in the novel. </a:t>
            </a:r>
            <a:r>
              <a:rPr lang="en-GB" dirty="0" smtClean="0"/>
              <a:t>You </a:t>
            </a:r>
            <a:r>
              <a:rPr lang="en-GB" dirty="0"/>
              <a:t>may, depending on the question, explore one area in detail or cover a range of examples</a:t>
            </a:r>
          </a:p>
          <a:p>
            <a:pPr marL="285750" indent="-285750">
              <a:buFont typeface="Arial" panose="020B0604020202020204" pitchFamily="34" charset="0"/>
              <a:buChar char="•"/>
            </a:pPr>
            <a:r>
              <a:rPr lang="en-GB" dirty="0" smtClean="0"/>
              <a:t>Part </a:t>
            </a:r>
            <a:r>
              <a:rPr lang="en-GB" dirty="0"/>
              <a:t>(b), examples can be particular references to other parts of the novel such as events, episodes, character action, and so on. </a:t>
            </a:r>
            <a:r>
              <a:rPr lang="en-GB" dirty="0" smtClean="0"/>
              <a:t>You </a:t>
            </a:r>
            <a:r>
              <a:rPr lang="en-GB" dirty="0"/>
              <a:t>can paraphrase quotations from memory, but exact quotations are not mandatory, particularly as this is closed book examination. </a:t>
            </a:r>
          </a:p>
          <a:p>
            <a:pPr marL="285750" indent="-285750">
              <a:buFont typeface="Arial" panose="020B0604020202020204" pitchFamily="34" charset="0"/>
              <a:buChar char="•"/>
            </a:pPr>
            <a:endParaRPr lang="en-GB" dirty="0"/>
          </a:p>
          <a:p>
            <a:r>
              <a:rPr lang="en-GB" b="1" dirty="0"/>
              <a:t>Section </a:t>
            </a:r>
            <a:r>
              <a:rPr lang="en-GB" b="1" dirty="0" smtClean="0"/>
              <a:t>B (Poetry):</a:t>
            </a:r>
          </a:p>
          <a:p>
            <a:endParaRPr lang="en-GB" b="1" dirty="0"/>
          </a:p>
          <a:p>
            <a:pPr marL="285750" indent="-285750">
              <a:buFont typeface="Arial" panose="020B0604020202020204" pitchFamily="34" charset="0"/>
              <a:buChar char="•"/>
            </a:pPr>
            <a:r>
              <a:rPr lang="en-GB" dirty="0" smtClean="0"/>
              <a:t>Part </a:t>
            </a:r>
            <a:r>
              <a:rPr lang="en-GB" dirty="0"/>
              <a:t>1, Anthology – </a:t>
            </a:r>
            <a:r>
              <a:rPr lang="en-GB" dirty="0" smtClean="0"/>
              <a:t>you </a:t>
            </a:r>
            <a:r>
              <a:rPr lang="en-GB" dirty="0"/>
              <a:t>need to consider language, form, structure and context. Poems need to be compared and relevant terminology employed where appropriate </a:t>
            </a:r>
            <a:r>
              <a:rPr lang="en-GB" dirty="0" smtClean="0"/>
              <a:t>you should </a:t>
            </a:r>
            <a:r>
              <a:rPr lang="en-GB" dirty="0"/>
              <a:t>label </a:t>
            </a:r>
            <a:r>
              <a:rPr lang="en-GB" dirty="0" smtClean="0"/>
              <a:t>your </a:t>
            </a:r>
            <a:r>
              <a:rPr lang="en-GB" dirty="0"/>
              <a:t>answers clearly (particularly Section A) </a:t>
            </a:r>
            <a:r>
              <a:rPr lang="en-GB" dirty="0" smtClean="0"/>
              <a:t>and </a:t>
            </a:r>
            <a:r>
              <a:rPr lang="en-GB" dirty="0"/>
              <a:t>use the correct space in the answer booklet.</a:t>
            </a:r>
          </a:p>
          <a:p>
            <a:pPr marL="285750" indent="-285750">
              <a:buFont typeface="Arial" panose="020B0604020202020204" pitchFamily="34" charset="0"/>
              <a:buChar char="•"/>
            </a:pPr>
            <a:endParaRPr lang="en-US" b="1" dirty="0" smtClean="0"/>
          </a:p>
          <a:p>
            <a:endParaRPr lang="en-US" b="1" dirty="0"/>
          </a:p>
          <a:p>
            <a:endParaRPr lang="en-US" b="1" dirty="0"/>
          </a:p>
        </p:txBody>
      </p:sp>
      <p:sp>
        <p:nvSpPr>
          <p:cNvPr id="7" name="Slide Number Placeholder 6"/>
          <p:cNvSpPr>
            <a:spLocks noGrp="1"/>
          </p:cNvSpPr>
          <p:nvPr>
            <p:ph type="sldNum" sz="quarter" idx="4"/>
          </p:nvPr>
        </p:nvSpPr>
        <p:spPr/>
        <p:txBody>
          <a:bodyPr/>
          <a:lstStyle/>
          <a:p>
            <a:fld id="{DDBE135E-2566-4748-853C-8A3B78F0FB00}" type="slidenum">
              <a:rPr lang="en-GB" smtClean="0">
                <a:solidFill>
                  <a:srgbClr val="003057"/>
                </a:solidFill>
              </a:rPr>
              <a:pPr/>
              <a:t>7</a:t>
            </a:fld>
            <a:endParaRPr lang="en-GB" dirty="0">
              <a:solidFill>
                <a:srgbClr val="003057"/>
              </a:solidFill>
            </a:endParaRPr>
          </a:p>
        </p:txBody>
      </p:sp>
      <p:sp>
        <p:nvSpPr>
          <p:cNvPr id="8" name="Footer Placeholder 7"/>
          <p:cNvSpPr>
            <a:spLocks noGrp="1"/>
          </p:cNvSpPr>
          <p:nvPr>
            <p:ph type="ftr" sz="quarter" idx="3"/>
          </p:nvPr>
        </p:nvSpPr>
        <p:spPr/>
        <p:txBody>
          <a:bodyPr/>
          <a:lstStyle/>
          <a:p>
            <a:r>
              <a:rPr lang="en-GB" dirty="0" smtClean="0">
                <a:solidFill>
                  <a:srgbClr val="003057"/>
                </a:solidFill>
              </a:rPr>
              <a:t>GCSE English Networks Autumn 2017</a:t>
            </a:r>
            <a:endParaRPr lang="en-GB" dirty="0">
              <a:solidFill>
                <a:srgbClr val="003057"/>
              </a:solidFill>
            </a:endParaRPr>
          </a:p>
        </p:txBody>
      </p:sp>
    </p:spTree>
    <p:extLst>
      <p:ext uri="{BB962C8B-B14F-4D97-AF65-F5344CB8AC3E}">
        <p14:creationId xmlns:p14="http://schemas.microsoft.com/office/powerpoint/2010/main" val="636273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71248" y="1030310"/>
            <a:ext cx="4831307" cy="4378815"/>
          </a:xfrm>
        </p:spPr>
        <p:txBody>
          <a:bodyPr/>
          <a:lstStyle/>
          <a:p>
            <a:r>
              <a:rPr lang="en-GB" sz="2400" dirty="0" smtClean="0"/>
              <a:t>Discussion</a:t>
            </a:r>
            <a:br>
              <a:rPr lang="en-GB" sz="2400" dirty="0" smtClean="0"/>
            </a:br>
            <a:r>
              <a:rPr lang="en-GB" sz="2400" b="0" dirty="0" smtClean="0"/>
              <a:t>Now </a:t>
            </a:r>
            <a:r>
              <a:rPr lang="en-GB" sz="2400" b="0" dirty="0"/>
              <a:t>the first results are in and in light of the information in the examiner’s report, is there anything you would adapt or change in the way you are covering the course and preparing your students for the examinations?</a:t>
            </a:r>
            <a:endParaRPr lang="en-US" sz="2400" b="0" dirty="0"/>
          </a:p>
        </p:txBody>
      </p:sp>
    </p:spTree>
    <p:extLst>
      <p:ext uri="{BB962C8B-B14F-4D97-AF65-F5344CB8AC3E}">
        <p14:creationId xmlns:p14="http://schemas.microsoft.com/office/powerpoint/2010/main" val="2989133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19</a:t>
            </a:r>
            <a:r>
              <a:rPr lang="en-GB" baseline="30000" dirty="0" smtClean="0"/>
              <a:t>th</a:t>
            </a:r>
            <a:r>
              <a:rPr lang="en-GB" dirty="0" smtClean="0"/>
              <a:t> Century Texts in </a:t>
            </a:r>
            <a:br>
              <a:rPr lang="en-GB" dirty="0" smtClean="0"/>
            </a:br>
            <a:r>
              <a:rPr lang="en-GB" dirty="0" smtClean="0"/>
              <a:t>Year 9</a:t>
            </a:r>
            <a:endParaRPr lang="en-US" dirty="0"/>
          </a:p>
        </p:txBody>
      </p:sp>
    </p:spTree>
    <p:extLst>
      <p:ext uri="{BB962C8B-B14F-4D97-AF65-F5344CB8AC3E}">
        <p14:creationId xmlns:p14="http://schemas.microsoft.com/office/powerpoint/2010/main" val="71267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Pearson">
  <a:themeElements>
    <a:clrScheme name="Pearson colors">
      <a:dk1>
        <a:srgbClr val="000000"/>
      </a:dk1>
      <a:lt1>
        <a:srgbClr val="D4EAE4"/>
      </a:lt1>
      <a:dk2>
        <a:srgbClr val="007FA3"/>
      </a:dk2>
      <a:lt2>
        <a:srgbClr val="003057"/>
      </a:lt2>
      <a:accent1>
        <a:srgbClr val="D2DB0E"/>
      </a:accent1>
      <a:accent2>
        <a:srgbClr val="12B2A6"/>
      </a:accent2>
      <a:accent3>
        <a:srgbClr val="DB0020"/>
      </a:accent3>
      <a:accent4>
        <a:srgbClr val="9E007E"/>
      </a:accent4>
      <a:accent5>
        <a:srgbClr val="EA7600"/>
      </a:accent5>
      <a:accent6>
        <a:srgbClr val="005A70"/>
      </a:accent6>
      <a:hlink>
        <a:srgbClr val="0563C1"/>
      </a:hlink>
      <a:folHlink>
        <a:srgbClr val="954F72"/>
      </a:folHlink>
    </a:clrScheme>
    <a:fontScheme name="Pearson Rebran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tx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sz="1200">
            <a:solidFill>
              <a:schemeClr val="tx2"/>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2812</TotalTime>
  <Words>1270</Words>
  <Application>Microsoft Office PowerPoint</Application>
  <PresentationFormat>Widescreen</PresentationFormat>
  <Paragraphs>124</Paragraphs>
  <Slides>15</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Lato Light</vt:lpstr>
      <vt:lpstr>Lato Medium</vt:lpstr>
      <vt:lpstr>Times New Roman</vt:lpstr>
      <vt:lpstr>Wingdings</vt:lpstr>
      <vt:lpstr>Pearson</vt:lpstr>
      <vt:lpstr>Network events – GCSE English</vt:lpstr>
      <vt:lpstr>Session Agenda</vt:lpstr>
      <vt:lpstr>Summer 2017</vt:lpstr>
      <vt:lpstr>Summer 2017 - Feedback</vt:lpstr>
      <vt:lpstr>Summer 2017 - Feedback</vt:lpstr>
      <vt:lpstr>Summer 2017 - Feedback</vt:lpstr>
      <vt:lpstr>Summer 2017 - Feedback</vt:lpstr>
      <vt:lpstr>Discussion Now the first results are in and in light of the information in the examiner’s report, is there anything you would adapt or change in the way you are covering the course and preparing your students for the examinations?</vt:lpstr>
      <vt:lpstr>19th Century Texts in  Year 9</vt:lpstr>
      <vt:lpstr> 19th Century Texts</vt:lpstr>
      <vt:lpstr> 19th Century Texts</vt:lpstr>
      <vt:lpstr> Possible teaching ideas</vt:lpstr>
      <vt:lpstr>Discussion  How do you engage students with 19th century texts in year 9? </vt:lpstr>
      <vt:lpstr>Any other questions?  Ideas for the next networks…</vt:lpstr>
      <vt:lpstr>There’s so much  more to learn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Brand Architecture &amp; Visual Identity</dc:title>
  <dc:creator>Coulthard, Sue</dc:creator>
  <cp:lastModifiedBy>Slade, Liz</cp:lastModifiedBy>
  <cp:revision>244</cp:revision>
  <cp:lastPrinted>2017-09-05T07:59:22Z</cp:lastPrinted>
  <dcterms:created xsi:type="dcterms:W3CDTF">2015-06-15T13:50:26Z</dcterms:created>
  <dcterms:modified xsi:type="dcterms:W3CDTF">2017-10-13T13:48:24Z</dcterms:modified>
</cp:coreProperties>
</file>